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1"/>
  </p:sldMasterIdLst>
  <p:sldIdLst>
    <p:sldId id="256" r:id="rId2"/>
    <p:sldId id="257" r:id="rId3"/>
    <p:sldId id="258" r:id="rId4"/>
    <p:sldId id="259" r:id="rId5"/>
    <p:sldId id="260" r:id="rId6"/>
    <p:sldId id="261" r:id="rId7"/>
    <p:sldId id="262" r:id="rId8"/>
    <p:sldId id="263" r:id="rId9"/>
    <p:sldId id="329" r:id="rId10"/>
    <p:sldId id="331" r:id="rId11"/>
    <p:sldId id="332" r:id="rId12"/>
    <p:sldId id="333" r:id="rId13"/>
    <p:sldId id="334" r:id="rId14"/>
    <p:sldId id="335" r:id="rId15"/>
    <p:sldId id="337" r:id="rId16"/>
    <p:sldId id="338" r:id="rId17"/>
    <p:sldId id="336" r:id="rId18"/>
    <p:sldId id="339" r:id="rId19"/>
    <p:sldId id="340" r:id="rId20"/>
    <p:sldId id="341" r:id="rId21"/>
    <p:sldId id="342" r:id="rId22"/>
    <p:sldId id="345" r:id="rId23"/>
    <p:sldId id="343" r:id="rId24"/>
    <p:sldId id="344"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01"/>
    <p:restoredTop sz="94634"/>
  </p:normalViewPr>
  <p:slideViewPr>
    <p:cSldViewPr snapToGrid="0" snapToObjects="1">
      <p:cViewPr varScale="1">
        <p:scale>
          <a:sx n="95" d="100"/>
          <a:sy n="95" d="100"/>
        </p:scale>
        <p:origin x="11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8B4B05-6139-4574-9A62-49AECF02E60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3B93BCC4-6CAA-4AE7-9C42-782C05278426}">
      <dgm:prSet/>
      <dgm:spPr/>
      <dgm:t>
        <a:bodyPr/>
        <a:lstStyle/>
        <a:p>
          <a:r>
            <a:rPr lang="tr-TR" dirty="0"/>
            <a:t>Açık Oturum Tekniği</a:t>
          </a:r>
          <a:endParaRPr lang="en-US" dirty="0"/>
        </a:p>
      </dgm:t>
    </dgm:pt>
    <dgm:pt modelId="{1553F12A-479E-42FB-B41A-838CC20540A1}" type="parTrans" cxnId="{FCB7D3B0-A8EC-4CEA-BAC3-420BD9BB2E4D}">
      <dgm:prSet/>
      <dgm:spPr/>
      <dgm:t>
        <a:bodyPr/>
        <a:lstStyle/>
        <a:p>
          <a:endParaRPr lang="en-US"/>
        </a:p>
      </dgm:t>
    </dgm:pt>
    <dgm:pt modelId="{4F60DE8B-7D7E-4313-8B23-ABB177478F75}" type="sibTrans" cxnId="{FCB7D3B0-A8EC-4CEA-BAC3-420BD9BB2E4D}">
      <dgm:prSet/>
      <dgm:spPr/>
      <dgm:t>
        <a:bodyPr/>
        <a:lstStyle/>
        <a:p>
          <a:endParaRPr lang="en-US"/>
        </a:p>
      </dgm:t>
    </dgm:pt>
    <dgm:pt modelId="{D974978F-CDEF-4311-A685-0A1503307B95}">
      <dgm:prSet/>
      <dgm:spPr/>
      <dgm:t>
        <a:bodyPr/>
        <a:lstStyle/>
        <a:p>
          <a:r>
            <a:rPr lang="tr-TR" dirty="0"/>
            <a:t>Akrostiş Tekniği</a:t>
          </a:r>
          <a:endParaRPr lang="en-US" dirty="0"/>
        </a:p>
      </dgm:t>
    </dgm:pt>
    <dgm:pt modelId="{8893DFCC-F6BE-4C68-8EFD-19AE2FB74E94}" type="parTrans" cxnId="{F25473E1-1835-4367-9163-0C28A3031462}">
      <dgm:prSet/>
      <dgm:spPr/>
      <dgm:t>
        <a:bodyPr/>
        <a:lstStyle/>
        <a:p>
          <a:endParaRPr lang="en-US"/>
        </a:p>
      </dgm:t>
    </dgm:pt>
    <dgm:pt modelId="{6A78C27D-ADE4-43C3-8523-17119676FC66}" type="sibTrans" cxnId="{F25473E1-1835-4367-9163-0C28A3031462}">
      <dgm:prSet/>
      <dgm:spPr/>
      <dgm:t>
        <a:bodyPr/>
        <a:lstStyle/>
        <a:p>
          <a:endParaRPr lang="en-US"/>
        </a:p>
      </dgm:t>
    </dgm:pt>
    <dgm:pt modelId="{A0641570-A50B-48E8-BE4F-E2782934B492}">
      <dgm:prSet/>
      <dgm:spPr/>
      <dgm:t>
        <a:bodyPr/>
        <a:lstStyle/>
        <a:p>
          <a:r>
            <a:rPr lang="tr-TR"/>
            <a:t>Akvaryum Tekniği</a:t>
          </a:r>
          <a:endParaRPr lang="en-US"/>
        </a:p>
      </dgm:t>
    </dgm:pt>
    <dgm:pt modelId="{CCB90B83-7BC0-4BA2-9010-CC9F118504FF}" type="parTrans" cxnId="{DDAEC3F1-2AA3-45E6-983C-D225CB2BED06}">
      <dgm:prSet/>
      <dgm:spPr/>
      <dgm:t>
        <a:bodyPr/>
        <a:lstStyle/>
        <a:p>
          <a:endParaRPr lang="en-US"/>
        </a:p>
      </dgm:t>
    </dgm:pt>
    <dgm:pt modelId="{63E1FA61-93D5-4B3A-ABAA-83643EB1CADD}" type="sibTrans" cxnId="{DDAEC3F1-2AA3-45E6-983C-D225CB2BED06}">
      <dgm:prSet/>
      <dgm:spPr/>
      <dgm:t>
        <a:bodyPr/>
        <a:lstStyle/>
        <a:p>
          <a:endParaRPr lang="en-US"/>
        </a:p>
      </dgm:t>
    </dgm:pt>
    <dgm:pt modelId="{8BCA6E20-8729-4C40-B08E-598CC2D657ED}">
      <dgm:prSet/>
      <dgm:spPr/>
      <dgm:t>
        <a:bodyPr/>
        <a:lstStyle/>
        <a:p>
          <a:r>
            <a:rPr lang="tr-TR"/>
            <a:t>Altı Şapkalı Düşünme Tekniği</a:t>
          </a:r>
          <a:endParaRPr lang="en-US"/>
        </a:p>
      </dgm:t>
    </dgm:pt>
    <dgm:pt modelId="{F97D0253-3922-4B17-9E81-AF9DB2B60EC1}" type="parTrans" cxnId="{59EAD578-65AA-4C1C-8129-02AEF0DFF8E9}">
      <dgm:prSet/>
      <dgm:spPr/>
      <dgm:t>
        <a:bodyPr/>
        <a:lstStyle/>
        <a:p>
          <a:endParaRPr lang="en-US"/>
        </a:p>
      </dgm:t>
    </dgm:pt>
    <dgm:pt modelId="{0473E2B8-D0F9-4C27-AD30-6D65A583D5B4}" type="sibTrans" cxnId="{59EAD578-65AA-4C1C-8129-02AEF0DFF8E9}">
      <dgm:prSet/>
      <dgm:spPr/>
      <dgm:t>
        <a:bodyPr/>
        <a:lstStyle/>
        <a:p>
          <a:endParaRPr lang="en-US"/>
        </a:p>
      </dgm:t>
    </dgm:pt>
    <dgm:pt modelId="{C3FB9744-C6C9-4602-B5DF-140331BFEC6A}">
      <dgm:prSet/>
      <dgm:spPr/>
      <dgm:t>
        <a:bodyPr/>
        <a:lstStyle/>
        <a:p>
          <a:r>
            <a:rPr lang="tr-TR" dirty="0"/>
            <a:t>Analoji (Simülasyon) Tekniği</a:t>
          </a:r>
          <a:endParaRPr lang="en-US" dirty="0"/>
        </a:p>
      </dgm:t>
    </dgm:pt>
    <dgm:pt modelId="{522AFE61-2CFA-4DD4-960B-84B3BAC1449C}" type="parTrans" cxnId="{A9BD4A6B-EE7E-4B02-B1F1-9E0A623C723E}">
      <dgm:prSet/>
      <dgm:spPr/>
      <dgm:t>
        <a:bodyPr/>
        <a:lstStyle/>
        <a:p>
          <a:endParaRPr lang="en-US"/>
        </a:p>
      </dgm:t>
    </dgm:pt>
    <dgm:pt modelId="{A4641785-D793-438B-B5B5-E61A5F27D151}" type="sibTrans" cxnId="{A9BD4A6B-EE7E-4B02-B1F1-9E0A623C723E}">
      <dgm:prSet/>
      <dgm:spPr/>
      <dgm:t>
        <a:bodyPr/>
        <a:lstStyle/>
        <a:p>
          <a:endParaRPr lang="en-US"/>
        </a:p>
      </dgm:t>
    </dgm:pt>
    <dgm:pt modelId="{35B8E529-C897-4FB9-BF17-1713C5E31A33}">
      <dgm:prSet/>
      <dgm:spPr/>
      <dgm:t>
        <a:bodyPr/>
        <a:lstStyle/>
        <a:p>
          <a:r>
            <a:rPr lang="tr-TR" dirty="0"/>
            <a:t>Balık Kılçığı Tekniği</a:t>
          </a:r>
          <a:endParaRPr lang="en-US" dirty="0"/>
        </a:p>
      </dgm:t>
    </dgm:pt>
    <dgm:pt modelId="{B8F569D0-5BC5-4A5A-8C9A-C7517014D39C}" type="parTrans" cxnId="{F69FAEDC-8628-4879-A7AE-445C558A7629}">
      <dgm:prSet/>
      <dgm:spPr/>
      <dgm:t>
        <a:bodyPr/>
        <a:lstStyle/>
        <a:p>
          <a:endParaRPr lang="en-US"/>
        </a:p>
      </dgm:t>
    </dgm:pt>
    <dgm:pt modelId="{2146DC4D-0908-4EAC-AB65-6ABCDC6BC1EA}" type="sibTrans" cxnId="{F69FAEDC-8628-4879-A7AE-445C558A7629}">
      <dgm:prSet/>
      <dgm:spPr/>
      <dgm:t>
        <a:bodyPr/>
        <a:lstStyle/>
        <a:p>
          <a:endParaRPr lang="en-US"/>
        </a:p>
      </dgm:t>
    </dgm:pt>
    <dgm:pt modelId="{11DE6E79-1C47-4A17-BEEA-31BA72D14B20}">
      <dgm:prSet/>
      <dgm:spPr/>
      <dgm:t>
        <a:bodyPr/>
        <a:lstStyle/>
        <a:p>
          <a:r>
            <a:rPr lang="tr-TR" dirty="0"/>
            <a:t>«Ben Kimim?» Tekniği/ «Ben Neyim?» Tekniği</a:t>
          </a:r>
          <a:endParaRPr lang="en-US" dirty="0"/>
        </a:p>
      </dgm:t>
    </dgm:pt>
    <dgm:pt modelId="{D23B54EF-B675-40F6-8F31-1D08BB09EE2C}" type="parTrans" cxnId="{B26B61CA-2441-4009-9632-B9A51FFECE37}">
      <dgm:prSet/>
      <dgm:spPr/>
      <dgm:t>
        <a:bodyPr/>
        <a:lstStyle/>
        <a:p>
          <a:endParaRPr lang="en-US"/>
        </a:p>
      </dgm:t>
    </dgm:pt>
    <dgm:pt modelId="{1BD4514D-E80A-4F69-BBCF-A3D35A17154D}" type="sibTrans" cxnId="{B26B61CA-2441-4009-9632-B9A51FFECE37}">
      <dgm:prSet/>
      <dgm:spPr/>
      <dgm:t>
        <a:bodyPr/>
        <a:lstStyle/>
        <a:p>
          <a:endParaRPr lang="en-US"/>
        </a:p>
      </dgm:t>
    </dgm:pt>
    <dgm:pt modelId="{32AF1CED-F124-46D6-8027-B2FA5A34CBB3}">
      <dgm:prSet/>
      <dgm:spPr/>
      <dgm:t>
        <a:bodyPr/>
        <a:lstStyle/>
        <a:p>
          <a:r>
            <a:rPr lang="tr-TR" dirty="0"/>
            <a:t>Beyin Fırtınası Tekniği</a:t>
          </a:r>
          <a:endParaRPr lang="en-US" dirty="0"/>
        </a:p>
      </dgm:t>
    </dgm:pt>
    <dgm:pt modelId="{AE39F2A6-B331-4D45-85FB-8D292CB2935E}" type="parTrans" cxnId="{6C50330F-AFBC-4E9D-AAA6-4D0702A2EE40}">
      <dgm:prSet/>
      <dgm:spPr/>
      <dgm:t>
        <a:bodyPr/>
        <a:lstStyle/>
        <a:p>
          <a:endParaRPr lang="en-US"/>
        </a:p>
      </dgm:t>
    </dgm:pt>
    <dgm:pt modelId="{4222219F-06FD-4975-8CBC-B51E26708941}" type="sibTrans" cxnId="{6C50330F-AFBC-4E9D-AAA6-4D0702A2EE40}">
      <dgm:prSet/>
      <dgm:spPr/>
      <dgm:t>
        <a:bodyPr/>
        <a:lstStyle/>
        <a:p>
          <a:endParaRPr lang="en-US"/>
        </a:p>
      </dgm:t>
    </dgm:pt>
    <dgm:pt modelId="{70B5283A-55C8-AD4B-B5A0-88370DAE452C}">
      <dgm:prSet/>
      <dgm:spPr/>
      <dgm:t>
        <a:bodyPr/>
        <a:lstStyle/>
        <a:p>
          <a:r>
            <a:rPr lang="en-US" dirty="0"/>
            <a:t>Buzz (</a:t>
          </a:r>
          <a:r>
            <a:rPr lang="en-US" dirty="0" err="1"/>
            <a:t>Fısıltı</a:t>
          </a:r>
          <a:r>
            <a:rPr lang="en-US" dirty="0"/>
            <a:t>) </a:t>
          </a:r>
          <a:r>
            <a:rPr lang="en-US" dirty="0" err="1"/>
            <a:t>Tekniği</a:t>
          </a:r>
          <a:endParaRPr lang="en-US" dirty="0"/>
        </a:p>
      </dgm:t>
    </dgm:pt>
    <dgm:pt modelId="{E35BD3B0-D21C-6741-BC9A-2A50CE51C38F}" type="parTrans" cxnId="{64259C75-244E-EF43-A3E2-4D5F2DDDA5C9}">
      <dgm:prSet/>
      <dgm:spPr/>
      <dgm:t>
        <a:bodyPr/>
        <a:lstStyle/>
        <a:p>
          <a:endParaRPr lang="tr-TR"/>
        </a:p>
      </dgm:t>
    </dgm:pt>
    <dgm:pt modelId="{3C805991-6BB6-0241-9924-0D2D850A89F4}" type="sibTrans" cxnId="{64259C75-244E-EF43-A3E2-4D5F2DDDA5C9}">
      <dgm:prSet/>
      <dgm:spPr/>
      <dgm:t>
        <a:bodyPr/>
        <a:lstStyle/>
        <a:p>
          <a:endParaRPr lang="tr-TR"/>
        </a:p>
      </dgm:t>
    </dgm:pt>
    <dgm:pt modelId="{21461017-55B7-CC45-BAA0-8559E693F162}" type="pres">
      <dgm:prSet presAssocID="{E18B4B05-6139-4574-9A62-49AECF02E602}" presName="linear" presStyleCnt="0">
        <dgm:presLayoutVars>
          <dgm:animLvl val="lvl"/>
          <dgm:resizeHandles val="exact"/>
        </dgm:presLayoutVars>
      </dgm:prSet>
      <dgm:spPr/>
    </dgm:pt>
    <dgm:pt modelId="{095D2903-60B5-344B-9086-787186DE90D0}" type="pres">
      <dgm:prSet presAssocID="{3B93BCC4-6CAA-4AE7-9C42-782C05278426}" presName="parentText" presStyleLbl="node1" presStyleIdx="0" presStyleCnt="9">
        <dgm:presLayoutVars>
          <dgm:chMax val="0"/>
          <dgm:bulletEnabled val="1"/>
        </dgm:presLayoutVars>
      </dgm:prSet>
      <dgm:spPr/>
    </dgm:pt>
    <dgm:pt modelId="{D2CD8C31-B2D4-174D-9D49-D712350A2537}" type="pres">
      <dgm:prSet presAssocID="{4F60DE8B-7D7E-4313-8B23-ABB177478F75}" presName="spacer" presStyleCnt="0"/>
      <dgm:spPr/>
    </dgm:pt>
    <dgm:pt modelId="{90B0DA44-0964-DD49-811D-21E121936077}" type="pres">
      <dgm:prSet presAssocID="{D974978F-CDEF-4311-A685-0A1503307B95}" presName="parentText" presStyleLbl="node1" presStyleIdx="1" presStyleCnt="9">
        <dgm:presLayoutVars>
          <dgm:chMax val="0"/>
          <dgm:bulletEnabled val="1"/>
        </dgm:presLayoutVars>
      </dgm:prSet>
      <dgm:spPr/>
    </dgm:pt>
    <dgm:pt modelId="{2FC5518A-374B-C441-A99D-79B5EBDA45CF}" type="pres">
      <dgm:prSet presAssocID="{6A78C27D-ADE4-43C3-8523-17119676FC66}" presName="spacer" presStyleCnt="0"/>
      <dgm:spPr/>
    </dgm:pt>
    <dgm:pt modelId="{4CA9A4E3-FF7D-0D4D-B8E4-730B0C0A621A}" type="pres">
      <dgm:prSet presAssocID="{A0641570-A50B-48E8-BE4F-E2782934B492}" presName="parentText" presStyleLbl="node1" presStyleIdx="2" presStyleCnt="9">
        <dgm:presLayoutVars>
          <dgm:chMax val="0"/>
          <dgm:bulletEnabled val="1"/>
        </dgm:presLayoutVars>
      </dgm:prSet>
      <dgm:spPr/>
    </dgm:pt>
    <dgm:pt modelId="{C89EC449-375C-3C48-83EA-50FECE0B4BAF}" type="pres">
      <dgm:prSet presAssocID="{63E1FA61-93D5-4B3A-ABAA-83643EB1CADD}" presName="spacer" presStyleCnt="0"/>
      <dgm:spPr/>
    </dgm:pt>
    <dgm:pt modelId="{ABF3980E-FE15-0E47-928D-AA96EA15A1C2}" type="pres">
      <dgm:prSet presAssocID="{8BCA6E20-8729-4C40-B08E-598CC2D657ED}" presName="parentText" presStyleLbl="node1" presStyleIdx="3" presStyleCnt="9">
        <dgm:presLayoutVars>
          <dgm:chMax val="0"/>
          <dgm:bulletEnabled val="1"/>
        </dgm:presLayoutVars>
      </dgm:prSet>
      <dgm:spPr/>
    </dgm:pt>
    <dgm:pt modelId="{D27F97D7-60F3-ED4F-9233-EE32BF1677C2}" type="pres">
      <dgm:prSet presAssocID="{0473E2B8-D0F9-4C27-AD30-6D65A583D5B4}" presName="spacer" presStyleCnt="0"/>
      <dgm:spPr/>
    </dgm:pt>
    <dgm:pt modelId="{6DD2D177-2FE3-A942-827D-8CF2169C6F08}" type="pres">
      <dgm:prSet presAssocID="{C3FB9744-C6C9-4602-B5DF-140331BFEC6A}" presName="parentText" presStyleLbl="node1" presStyleIdx="4" presStyleCnt="9">
        <dgm:presLayoutVars>
          <dgm:chMax val="0"/>
          <dgm:bulletEnabled val="1"/>
        </dgm:presLayoutVars>
      </dgm:prSet>
      <dgm:spPr/>
    </dgm:pt>
    <dgm:pt modelId="{F856F974-0ED5-3540-87B9-C47CE60C8159}" type="pres">
      <dgm:prSet presAssocID="{A4641785-D793-438B-B5B5-E61A5F27D151}" presName="spacer" presStyleCnt="0"/>
      <dgm:spPr/>
    </dgm:pt>
    <dgm:pt modelId="{BACD8043-BCAD-8942-9EEA-693DFAE1C38B}" type="pres">
      <dgm:prSet presAssocID="{35B8E529-C897-4FB9-BF17-1713C5E31A33}" presName="parentText" presStyleLbl="node1" presStyleIdx="5" presStyleCnt="9" custLinFactNeighborY="-18898">
        <dgm:presLayoutVars>
          <dgm:chMax val="0"/>
          <dgm:bulletEnabled val="1"/>
        </dgm:presLayoutVars>
      </dgm:prSet>
      <dgm:spPr/>
    </dgm:pt>
    <dgm:pt modelId="{5224A2F7-72D8-7045-AE14-936D5BD9DD8A}" type="pres">
      <dgm:prSet presAssocID="{2146DC4D-0908-4EAC-AB65-6ABCDC6BC1EA}" presName="spacer" presStyleCnt="0"/>
      <dgm:spPr/>
    </dgm:pt>
    <dgm:pt modelId="{1713E473-F5F7-BA46-89EC-509E6558E54D}" type="pres">
      <dgm:prSet presAssocID="{11DE6E79-1C47-4A17-BEEA-31BA72D14B20}" presName="parentText" presStyleLbl="node1" presStyleIdx="6" presStyleCnt="9">
        <dgm:presLayoutVars>
          <dgm:chMax val="0"/>
          <dgm:bulletEnabled val="1"/>
        </dgm:presLayoutVars>
      </dgm:prSet>
      <dgm:spPr/>
    </dgm:pt>
    <dgm:pt modelId="{D17B695C-6E80-6C4E-94B9-295619EBB9BB}" type="pres">
      <dgm:prSet presAssocID="{1BD4514D-E80A-4F69-BBCF-A3D35A17154D}" presName="spacer" presStyleCnt="0"/>
      <dgm:spPr/>
    </dgm:pt>
    <dgm:pt modelId="{4BECA0E9-EBCA-3945-A209-0B52E5362730}" type="pres">
      <dgm:prSet presAssocID="{32AF1CED-F124-46D6-8027-B2FA5A34CBB3}" presName="parentText" presStyleLbl="node1" presStyleIdx="7" presStyleCnt="9">
        <dgm:presLayoutVars>
          <dgm:chMax val="0"/>
          <dgm:bulletEnabled val="1"/>
        </dgm:presLayoutVars>
      </dgm:prSet>
      <dgm:spPr/>
    </dgm:pt>
    <dgm:pt modelId="{89CF3E5B-FAAB-7B4C-BBDE-DBBA6ADA6C3F}" type="pres">
      <dgm:prSet presAssocID="{4222219F-06FD-4975-8CBC-B51E26708941}" presName="spacer" presStyleCnt="0"/>
      <dgm:spPr/>
    </dgm:pt>
    <dgm:pt modelId="{AA298168-AA51-5842-92C6-DA1005D405AC}" type="pres">
      <dgm:prSet presAssocID="{70B5283A-55C8-AD4B-B5A0-88370DAE452C}" presName="parentText" presStyleLbl="node1" presStyleIdx="8" presStyleCnt="9">
        <dgm:presLayoutVars>
          <dgm:chMax val="0"/>
          <dgm:bulletEnabled val="1"/>
        </dgm:presLayoutVars>
      </dgm:prSet>
      <dgm:spPr/>
    </dgm:pt>
  </dgm:ptLst>
  <dgm:cxnLst>
    <dgm:cxn modelId="{9E1FC402-F515-F048-94FD-FF6C42F74C4A}" type="presOf" srcId="{3B93BCC4-6CAA-4AE7-9C42-782C05278426}" destId="{095D2903-60B5-344B-9086-787186DE90D0}" srcOrd="0" destOrd="0" presId="urn:microsoft.com/office/officeart/2005/8/layout/vList2"/>
    <dgm:cxn modelId="{6C50330F-AFBC-4E9D-AAA6-4D0702A2EE40}" srcId="{E18B4B05-6139-4574-9A62-49AECF02E602}" destId="{32AF1CED-F124-46D6-8027-B2FA5A34CBB3}" srcOrd="7" destOrd="0" parTransId="{AE39F2A6-B331-4D45-85FB-8D292CB2935E}" sibTransId="{4222219F-06FD-4975-8CBC-B51E26708941}"/>
    <dgm:cxn modelId="{0AAD3D18-EEEF-3443-987E-E59A2D8479F9}" type="presOf" srcId="{E18B4B05-6139-4574-9A62-49AECF02E602}" destId="{21461017-55B7-CC45-BAA0-8559E693F162}" srcOrd="0" destOrd="0" presId="urn:microsoft.com/office/officeart/2005/8/layout/vList2"/>
    <dgm:cxn modelId="{96C7A21A-F1A7-8F4D-8C30-6069EE25F957}" type="presOf" srcId="{32AF1CED-F124-46D6-8027-B2FA5A34CBB3}" destId="{4BECA0E9-EBCA-3945-A209-0B52E5362730}" srcOrd="0" destOrd="0" presId="urn:microsoft.com/office/officeart/2005/8/layout/vList2"/>
    <dgm:cxn modelId="{C580C137-4F73-1F4B-A261-A0E9E2EE8B7B}" type="presOf" srcId="{A0641570-A50B-48E8-BE4F-E2782934B492}" destId="{4CA9A4E3-FF7D-0D4D-B8E4-730B0C0A621A}" srcOrd="0" destOrd="0" presId="urn:microsoft.com/office/officeart/2005/8/layout/vList2"/>
    <dgm:cxn modelId="{A2A2E048-5D37-0D47-9043-C06454D66A37}" type="presOf" srcId="{11DE6E79-1C47-4A17-BEEA-31BA72D14B20}" destId="{1713E473-F5F7-BA46-89EC-509E6558E54D}" srcOrd="0" destOrd="0" presId="urn:microsoft.com/office/officeart/2005/8/layout/vList2"/>
    <dgm:cxn modelId="{A9BD4A6B-EE7E-4B02-B1F1-9E0A623C723E}" srcId="{E18B4B05-6139-4574-9A62-49AECF02E602}" destId="{C3FB9744-C6C9-4602-B5DF-140331BFEC6A}" srcOrd="4" destOrd="0" parTransId="{522AFE61-2CFA-4DD4-960B-84B3BAC1449C}" sibTransId="{A4641785-D793-438B-B5B5-E61A5F27D151}"/>
    <dgm:cxn modelId="{F94F2471-EC20-6F48-862B-D05A3868C56F}" type="presOf" srcId="{D974978F-CDEF-4311-A685-0A1503307B95}" destId="{90B0DA44-0964-DD49-811D-21E121936077}" srcOrd="0" destOrd="0" presId="urn:microsoft.com/office/officeart/2005/8/layout/vList2"/>
    <dgm:cxn modelId="{64259C75-244E-EF43-A3E2-4D5F2DDDA5C9}" srcId="{E18B4B05-6139-4574-9A62-49AECF02E602}" destId="{70B5283A-55C8-AD4B-B5A0-88370DAE452C}" srcOrd="8" destOrd="0" parTransId="{E35BD3B0-D21C-6741-BC9A-2A50CE51C38F}" sibTransId="{3C805991-6BB6-0241-9924-0D2D850A89F4}"/>
    <dgm:cxn modelId="{59EAD578-65AA-4C1C-8129-02AEF0DFF8E9}" srcId="{E18B4B05-6139-4574-9A62-49AECF02E602}" destId="{8BCA6E20-8729-4C40-B08E-598CC2D657ED}" srcOrd="3" destOrd="0" parTransId="{F97D0253-3922-4B17-9E81-AF9DB2B60EC1}" sibTransId="{0473E2B8-D0F9-4C27-AD30-6D65A583D5B4}"/>
    <dgm:cxn modelId="{D6FA078A-88FA-954E-B275-A977ED921985}" type="presOf" srcId="{70B5283A-55C8-AD4B-B5A0-88370DAE452C}" destId="{AA298168-AA51-5842-92C6-DA1005D405AC}" srcOrd="0" destOrd="0" presId="urn:microsoft.com/office/officeart/2005/8/layout/vList2"/>
    <dgm:cxn modelId="{FCB7D3B0-A8EC-4CEA-BAC3-420BD9BB2E4D}" srcId="{E18B4B05-6139-4574-9A62-49AECF02E602}" destId="{3B93BCC4-6CAA-4AE7-9C42-782C05278426}" srcOrd="0" destOrd="0" parTransId="{1553F12A-479E-42FB-B41A-838CC20540A1}" sibTransId="{4F60DE8B-7D7E-4313-8B23-ABB177478F75}"/>
    <dgm:cxn modelId="{BA97AEBF-010A-CC48-9DA6-3A92AC6CCE0A}" type="presOf" srcId="{35B8E529-C897-4FB9-BF17-1713C5E31A33}" destId="{BACD8043-BCAD-8942-9EEA-693DFAE1C38B}" srcOrd="0" destOrd="0" presId="urn:microsoft.com/office/officeart/2005/8/layout/vList2"/>
    <dgm:cxn modelId="{CC439BC8-AD23-8241-84F4-42649C6215CD}" type="presOf" srcId="{8BCA6E20-8729-4C40-B08E-598CC2D657ED}" destId="{ABF3980E-FE15-0E47-928D-AA96EA15A1C2}" srcOrd="0" destOrd="0" presId="urn:microsoft.com/office/officeart/2005/8/layout/vList2"/>
    <dgm:cxn modelId="{B26B61CA-2441-4009-9632-B9A51FFECE37}" srcId="{E18B4B05-6139-4574-9A62-49AECF02E602}" destId="{11DE6E79-1C47-4A17-BEEA-31BA72D14B20}" srcOrd="6" destOrd="0" parTransId="{D23B54EF-B675-40F6-8F31-1D08BB09EE2C}" sibTransId="{1BD4514D-E80A-4F69-BBCF-A3D35A17154D}"/>
    <dgm:cxn modelId="{5C5A10D4-F252-BA40-9AB3-0A1BF1FA8FB9}" type="presOf" srcId="{C3FB9744-C6C9-4602-B5DF-140331BFEC6A}" destId="{6DD2D177-2FE3-A942-827D-8CF2169C6F08}" srcOrd="0" destOrd="0" presId="urn:microsoft.com/office/officeart/2005/8/layout/vList2"/>
    <dgm:cxn modelId="{F69FAEDC-8628-4879-A7AE-445C558A7629}" srcId="{E18B4B05-6139-4574-9A62-49AECF02E602}" destId="{35B8E529-C897-4FB9-BF17-1713C5E31A33}" srcOrd="5" destOrd="0" parTransId="{B8F569D0-5BC5-4A5A-8C9A-C7517014D39C}" sibTransId="{2146DC4D-0908-4EAC-AB65-6ABCDC6BC1EA}"/>
    <dgm:cxn modelId="{F25473E1-1835-4367-9163-0C28A3031462}" srcId="{E18B4B05-6139-4574-9A62-49AECF02E602}" destId="{D974978F-CDEF-4311-A685-0A1503307B95}" srcOrd="1" destOrd="0" parTransId="{8893DFCC-F6BE-4C68-8EFD-19AE2FB74E94}" sibTransId="{6A78C27D-ADE4-43C3-8523-17119676FC66}"/>
    <dgm:cxn modelId="{DDAEC3F1-2AA3-45E6-983C-D225CB2BED06}" srcId="{E18B4B05-6139-4574-9A62-49AECF02E602}" destId="{A0641570-A50B-48E8-BE4F-E2782934B492}" srcOrd="2" destOrd="0" parTransId="{CCB90B83-7BC0-4BA2-9010-CC9F118504FF}" sibTransId="{63E1FA61-93D5-4B3A-ABAA-83643EB1CADD}"/>
    <dgm:cxn modelId="{94058D97-B496-4A41-87D2-D4FE03F6DFD6}" type="presParOf" srcId="{21461017-55B7-CC45-BAA0-8559E693F162}" destId="{095D2903-60B5-344B-9086-787186DE90D0}" srcOrd="0" destOrd="0" presId="urn:microsoft.com/office/officeart/2005/8/layout/vList2"/>
    <dgm:cxn modelId="{56B8A9A5-D044-7847-86B7-4E3017EE8103}" type="presParOf" srcId="{21461017-55B7-CC45-BAA0-8559E693F162}" destId="{D2CD8C31-B2D4-174D-9D49-D712350A2537}" srcOrd="1" destOrd="0" presId="urn:microsoft.com/office/officeart/2005/8/layout/vList2"/>
    <dgm:cxn modelId="{0EB692F6-E52D-8C42-A6E3-FE50FB2B9EA3}" type="presParOf" srcId="{21461017-55B7-CC45-BAA0-8559E693F162}" destId="{90B0DA44-0964-DD49-811D-21E121936077}" srcOrd="2" destOrd="0" presId="urn:microsoft.com/office/officeart/2005/8/layout/vList2"/>
    <dgm:cxn modelId="{5E1483E2-F7EF-314B-82F4-91950659214A}" type="presParOf" srcId="{21461017-55B7-CC45-BAA0-8559E693F162}" destId="{2FC5518A-374B-C441-A99D-79B5EBDA45CF}" srcOrd="3" destOrd="0" presId="urn:microsoft.com/office/officeart/2005/8/layout/vList2"/>
    <dgm:cxn modelId="{2D202D2B-35DB-F34F-8581-FCBFF25BB627}" type="presParOf" srcId="{21461017-55B7-CC45-BAA0-8559E693F162}" destId="{4CA9A4E3-FF7D-0D4D-B8E4-730B0C0A621A}" srcOrd="4" destOrd="0" presId="urn:microsoft.com/office/officeart/2005/8/layout/vList2"/>
    <dgm:cxn modelId="{2B3FBE6C-4515-AA4C-854B-B84B4A2C0F21}" type="presParOf" srcId="{21461017-55B7-CC45-BAA0-8559E693F162}" destId="{C89EC449-375C-3C48-83EA-50FECE0B4BAF}" srcOrd="5" destOrd="0" presId="urn:microsoft.com/office/officeart/2005/8/layout/vList2"/>
    <dgm:cxn modelId="{E8B16B19-AC3B-D542-AA49-6BF6A88D8688}" type="presParOf" srcId="{21461017-55B7-CC45-BAA0-8559E693F162}" destId="{ABF3980E-FE15-0E47-928D-AA96EA15A1C2}" srcOrd="6" destOrd="0" presId="urn:microsoft.com/office/officeart/2005/8/layout/vList2"/>
    <dgm:cxn modelId="{C7EBA316-CCEF-F84E-B7A1-CA3C9BA46811}" type="presParOf" srcId="{21461017-55B7-CC45-BAA0-8559E693F162}" destId="{D27F97D7-60F3-ED4F-9233-EE32BF1677C2}" srcOrd="7" destOrd="0" presId="urn:microsoft.com/office/officeart/2005/8/layout/vList2"/>
    <dgm:cxn modelId="{B236E160-63DC-A247-8B79-6D5F26EC0679}" type="presParOf" srcId="{21461017-55B7-CC45-BAA0-8559E693F162}" destId="{6DD2D177-2FE3-A942-827D-8CF2169C6F08}" srcOrd="8" destOrd="0" presId="urn:microsoft.com/office/officeart/2005/8/layout/vList2"/>
    <dgm:cxn modelId="{0B0938DD-DA99-7342-9CA8-10D8B85B0AA3}" type="presParOf" srcId="{21461017-55B7-CC45-BAA0-8559E693F162}" destId="{F856F974-0ED5-3540-87B9-C47CE60C8159}" srcOrd="9" destOrd="0" presId="urn:microsoft.com/office/officeart/2005/8/layout/vList2"/>
    <dgm:cxn modelId="{04F0FD5C-88C8-CB4A-BEC9-40E1F88E9A09}" type="presParOf" srcId="{21461017-55B7-CC45-BAA0-8559E693F162}" destId="{BACD8043-BCAD-8942-9EEA-693DFAE1C38B}" srcOrd="10" destOrd="0" presId="urn:microsoft.com/office/officeart/2005/8/layout/vList2"/>
    <dgm:cxn modelId="{A80FCA0A-35F2-8F41-86BD-87338409DEED}" type="presParOf" srcId="{21461017-55B7-CC45-BAA0-8559E693F162}" destId="{5224A2F7-72D8-7045-AE14-936D5BD9DD8A}" srcOrd="11" destOrd="0" presId="urn:microsoft.com/office/officeart/2005/8/layout/vList2"/>
    <dgm:cxn modelId="{D71A3BF7-F856-174A-9FF6-3284C0B800B7}" type="presParOf" srcId="{21461017-55B7-CC45-BAA0-8559E693F162}" destId="{1713E473-F5F7-BA46-89EC-509E6558E54D}" srcOrd="12" destOrd="0" presId="urn:microsoft.com/office/officeart/2005/8/layout/vList2"/>
    <dgm:cxn modelId="{A123E3E0-A031-AE4A-ADB6-82D5554F1247}" type="presParOf" srcId="{21461017-55B7-CC45-BAA0-8559E693F162}" destId="{D17B695C-6E80-6C4E-94B9-295619EBB9BB}" srcOrd="13" destOrd="0" presId="urn:microsoft.com/office/officeart/2005/8/layout/vList2"/>
    <dgm:cxn modelId="{C045EF8E-EAD8-AE42-92C5-46036916A7FE}" type="presParOf" srcId="{21461017-55B7-CC45-BAA0-8559E693F162}" destId="{4BECA0E9-EBCA-3945-A209-0B52E5362730}" srcOrd="14" destOrd="0" presId="urn:microsoft.com/office/officeart/2005/8/layout/vList2"/>
    <dgm:cxn modelId="{D31955C8-0C99-834F-86B8-7FC58FF96E9E}" type="presParOf" srcId="{21461017-55B7-CC45-BAA0-8559E693F162}" destId="{89CF3E5B-FAAB-7B4C-BBDE-DBBA6ADA6C3F}" srcOrd="15" destOrd="0" presId="urn:microsoft.com/office/officeart/2005/8/layout/vList2"/>
    <dgm:cxn modelId="{2307D0E2-BB87-4C4D-9109-DDA29BFAE781}" type="presParOf" srcId="{21461017-55B7-CC45-BAA0-8559E693F162}" destId="{AA298168-AA51-5842-92C6-DA1005D405A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074805-7EBF-4695-AF83-B64433B56560}"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34DF5D66-F1C3-4460-88C6-571F7AC3A99B}">
      <dgm:prSet/>
      <dgm:spPr/>
      <dgm:t>
        <a:bodyPr/>
        <a:lstStyle/>
        <a:p>
          <a:r>
            <a:rPr lang="tr-TR"/>
            <a:t>Akvaryum tekniği, öğrencilerin ilgi duyduğu ya da üzerinde anlaşmaya varamadığı konuların öğretiminde çok etkili bir tartışma tekniğidir. Öğrencilerin tartışma ve grupla çalışma becerilerinin geliştirilmesi için kullanılır. </a:t>
          </a:r>
          <a:endParaRPr lang="en-US"/>
        </a:p>
      </dgm:t>
    </dgm:pt>
    <dgm:pt modelId="{19F590D0-F258-4C2E-84C6-E8537870FF9E}" type="parTrans" cxnId="{5D4DF8CB-B2B3-492C-8C3A-0DFFDE05BC0D}">
      <dgm:prSet/>
      <dgm:spPr/>
      <dgm:t>
        <a:bodyPr/>
        <a:lstStyle/>
        <a:p>
          <a:endParaRPr lang="en-US"/>
        </a:p>
      </dgm:t>
    </dgm:pt>
    <dgm:pt modelId="{B65BDE31-9335-4592-9B45-3F5B4BBF5BB0}" type="sibTrans" cxnId="{5D4DF8CB-B2B3-492C-8C3A-0DFFDE05BC0D}">
      <dgm:prSet/>
      <dgm:spPr/>
      <dgm:t>
        <a:bodyPr/>
        <a:lstStyle/>
        <a:p>
          <a:endParaRPr lang="en-US"/>
        </a:p>
      </dgm:t>
    </dgm:pt>
    <dgm:pt modelId="{4105EE3B-811B-4839-8C4A-418113F0E061}">
      <dgm:prSet/>
      <dgm:spPr/>
      <dgm:t>
        <a:bodyPr/>
        <a:lstStyle/>
        <a:p>
          <a:r>
            <a:rPr lang="tr-TR"/>
            <a:t>Bu tekniği uygularken sınıfın uygun bir yerine bir çember çizilir. Çemberin ortasına bir boş sandalye konur. Sınıfın tümü çemberin dışındadır. Konu hakkında yorum yapmak isteyen sandalye oturur, düşüncesini söyler. Daha sonra yerinin bir gönüllüye bırakmak üzere çemberin dışına çıkar. Bu arada gözlemci olarak nitelenen çemberin dışındaki diğer öğrenciler tartışmayı izlerler. Ayrıca onlar gözler, düşünür ve katılımcılara dönütler verirler. </a:t>
          </a:r>
          <a:endParaRPr lang="en-US"/>
        </a:p>
      </dgm:t>
    </dgm:pt>
    <dgm:pt modelId="{BD69A93C-8DCF-426E-8FF1-C383D399163C}" type="parTrans" cxnId="{FA21F439-803F-46A1-8EF8-B2010F0CCACB}">
      <dgm:prSet/>
      <dgm:spPr/>
      <dgm:t>
        <a:bodyPr/>
        <a:lstStyle/>
        <a:p>
          <a:endParaRPr lang="en-US"/>
        </a:p>
      </dgm:t>
    </dgm:pt>
    <dgm:pt modelId="{04CED4AC-C5D8-460D-BFC4-FD1817BCC009}" type="sibTrans" cxnId="{FA21F439-803F-46A1-8EF8-B2010F0CCACB}">
      <dgm:prSet/>
      <dgm:spPr/>
      <dgm:t>
        <a:bodyPr/>
        <a:lstStyle/>
        <a:p>
          <a:endParaRPr lang="en-US"/>
        </a:p>
      </dgm:t>
    </dgm:pt>
    <dgm:pt modelId="{48C34AD9-4653-0D48-902D-9DB44E8E606C}" type="pres">
      <dgm:prSet presAssocID="{02074805-7EBF-4695-AF83-B64433B56560}" presName="vert0" presStyleCnt="0">
        <dgm:presLayoutVars>
          <dgm:dir/>
          <dgm:animOne val="branch"/>
          <dgm:animLvl val="lvl"/>
        </dgm:presLayoutVars>
      </dgm:prSet>
      <dgm:spPr/>
    </dgm:pt>
    <dgm:pt modelId="{515EDCFE-8771-674E-86E7-F43EDC6607AC}" type="pres">
      <dgm:prSet presAssocID="{34DF5D66-F1C3-4460-88C6-571F7AC3A99B}" presName="thickLine" presStyleLbl="alignNode1" presStyleIdx="0" presStyleCnt="2"/>
      <dgm:spPr/>
    </dgm:pt>
    <dgm:pt modelId="{542DC187-EB20-3547-8E78-C59E0BAFCB28}" type="pres">
      <dgm:prSet presAssocID="{34DF5D66-F1C3-4460-88C6-571F7AC3A99B}" presName="horz1" presStyleCnt="0"/>
      <dgm:spPr/>
    </dgm:pt>
    <dgm:pt modelId="{6339635F-2F30-3340-8141-B62E06CC904E}" type="pres">
      <dgm:prSet presAssocID="{34DF5D66-F1C3-4460-88C6-571F7AC3A99B}" presName="tx1" presStyleLbl="revTx" presStyleIdx="0" presStyleCnt="2"/>
      <dgm:spPr/>
    </dgm:pt>
    <dgm:pt modelId="{C2D1CFDC-ABEC-D247-8154-FE4A89655B75}" type="pres">
      <dgm:prSet presAssocID="{34DF5D66-F1C3-4460-88C6-571F7AC3A99B}" presName="vert1" presStyleCnt="0"/>
      <dgm:spPr/>
    </dgm:pt>
    <dgm:pt modelId="{D0640338-B71A-1D4C-B288-3F5CF52ACD09}" type="pres">
      <dgm:prSet presAssocID="{4105EE3B-811B-4839-8C4A-418113F0E061}" presName="thickLine" presStyleLbl="alignNode1" presStyleIdx="1" presStyleCnt="2"/>
      <dgm:spPr/>
    </dgm:pt>
    <dgm:pt modelId="{1F62618C-5361-124B-8838-01C6DDC4F8C7}" type="pres">
      <dgm:prSet presAssocID="{4105EE3B-811B-4839-8C4A-418113F0E061}" presName="horz1" presStyleCnt="0"/>
      <dgm:spPr/>
    </dgm:pt>
    <dgm:pt modelId="{9BAC0D9A-DA82-114B-8D57-C19C7C2D43FC}" type="pres">
      <dgm:prSet presAssocID="{4105EE3B-811B-4839-8C4A-418113F0E061}" presName="tx1" presStyleLbl="revTx" presStyleIdx="1" presStyleCnt="2"/>
      <dgm:spPr/>
    </dgm:pt>
    <dgm:pt modelId="{AA079076-0A3B-0947-93DD-E0F95AA9ADE7}" type="pres">
      <dgm:prSet presAssocID="{4105EE3B-811B-4839-8C4A-418113F0E061}" presName="vert1" presStyleCnt="0"/>
      <dgm:spPr/>
    </dgm:pt>
  </dgm:ptLst>
  <dgm:cxnLst>
    <dgm:cxn modelId="{FA21F439-803F-46A1-8EF8-B2010F0CCACB}" srcId="{02074805-7EBF-4695-AF83-B64433B56560}" destId="{4105EE3B-811B-4839-8C4A-418113F0E061}" srcOrd="1" destOrd="0" parTransId="{BD69A93C-8DCF-426E-8FF1-C383D399163C}" sibTransId="{04CED4AC-C5D8-460D-BFC4-FD1817BCC009}"/>
    <dgm:cxn modelId="{2399866D-FD65-D74E-A10A-09DA780B3843}" type="presOf" srcId="{34DF5D66-F1C3-4460-88C6-571F7AC3A99B}" destId="{6339635F-2F30-3340-8141-B62E06CC904E}" srcOrd="0" destOrd="0" presId="urn:microsoft.com/office/officeart/2008/layout/LinedList"/>
    <dgm:cxn modelId="{3C3A03B3-6F97-6646-AAFC-ED981D6D5C17}" type="presOf" srcId="{02074805-7EBF-4695-AF83-B64433B56560}" destId="{48C34AD9-4653-0D48-902D-9DB44E8E606C}" srcOrd="0" destOrd="0" presId="urn:microsoft.com/office/officeart/2008/layout/LinedList"/>
    <dgm:cxn modelId="{5D4DF8CB-B2B3-492C-8C3A-0DFFDE05BC0D}" srcId="{02074805-7EBF-4695-AF83-B64433B56560}" destId="{34DF5D66-F1C3-4460-88C6-571F7AC3A99B}" srcOrd="0" destOrd="0" parTransId="{19F590D0-F258-4C2E-84C6-E8537870FF9E}" sibTransId="{B65BDE31-9335-4592-9B45-3F5B4BBF5BB0}"/>
    <dgm:cxn modelId="{C167CDF9-3AF7-7A4E-B365-221350E8EF04}" type="presOf" srcId="{4105EE3B-811B-4839-8C4A-418113F0E061}" destId="{9BAC0D9A-DA82-114B-8D57-C19C7C2D43FC}" srcOrd="0" destOrd="0" presId="urn:microsoft.com/office/officeart/2008/layout/LinedList"/>
    <dgm:cxn modelId="{35FB820C-1085-5F4E-BEF9-B620221CC886}" type="presParOf" srcId="{48C34AD9-4653-0D48-902D-9DB44E8E606C}" destId="{515EDCFE-8771-674E-86E7-F43EDC6607AC}" srcOrd="0" destOrd="0" presId="urn:microsoft.com/office/officeart/2008/layout/LinedList"/>
    <dgm:cxn modelId="{3DE3BEB3-0C9E-9243-A015-221DB53128F4}" type="presParOf" srcId="{48C34AD9-4653-0D48-902D-9DB44E8E606C}" destId="{542DC187-EB20-3547-8E78-C59E0BAFCB28}" srcOrd="1" destOrd="0" presId="urn:microsoft.com/office/officeart/2008/layout/LinedList"/>
    <dgm:cxn modelId="{9D2635D2-D555-034A-B98F-C7C749EA0377}" type="presParOf" srcId="{542DC187-EB20-3547-8E78-C59E0BAFCB28}" destId="{6339635F-2F30-3340-8141-B62E06CC904E}" srcOrd="0" destOrd="0" presId="urn:microsoft.com/office/officeart/2008/layout/LinedList"/>
    <dgm:cxn modelId="{0CD6B786-1B37-1F49-9198-3171C7D3CCBD}" type="presParOf" srcId="{542DC187-EB20-3547-8E78-C59E0BAFCB28}" destId="{C2D1CFDC-ABEC-D247-8154-FE4A89655B75}" srcOrd="1" destOrd="0" presId="urn:microsoft.com/office/officeart/2008/layout/LinedList"/>
    <dgm:cxn modelId="{00A50EED-ED87-1A44-A6B0-13A4980E46B4}" type="presParOf" srcId="{48C34AD9-4653-0D48-902D-9DB44E8E606C}" destId="{D0640338-B71A-1D4C-B288-3F5CF52ACD09}" srcOrd="2" destOrd="0" presId="urn:microsoft.com/office/officeart/2008/layout/LinedList"/>
    <dgm:cxn modelId="{8FAFE176-CFB8-084C-A65F-3A5596ED911D}" type="presParOf" srcId="{48C34AD9-4653-0D48-902D-9DB44E8E606C}" destId="{1F62618C-5361-124B-8838-01C6DDC4F8C7}" srcOrd="3" destOrd="0" presId="urn:microsoft.com/office/officeart/2008/layout/LinedList"/>
    <dgm:cxn modelId="{12B38BEC-EF6B-684B-BC33-A718EC80E8A6}" type="presParOf" srcId="{1F62618C-5361-124B-8838-01C6DDC4F8C7}" destId="{9BAC0D9A-DA82-114B-8D57-C19C7C2D43FC}" srcOrd="0" destOrd="0" presId="urn:microsoft.com/office/officeart/2008/layout/LinedList"/>
    <dgm:cxn modelId="{DEE8307C-275D-9E4F-BEA4-A85E4F60FD3D}" type="presParOf" srcId="{1F62618C-5361-124B-8838-01C6DDC4F8C7}" destId="{AA079076-0A3B-0947-93DD-E0F95AA9ADE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0A3EE1-18DC-4DB4-942C-0ED7183A01D9}"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3F8BAE9F-C454-452B-B1CE-52E90D6D9F99}">
      <dgm:prSet/>
      <dgm:spPr/>
      <dgm:t>
        <a:bodyPr/>
        <a:lstStyle/>
        <a:p>
          <a:r>
            <a:rPr lang="tr-TR" b="1"/>
            <a:t>Yararları</a:t>
          </a:r>
          <a:endParaRPr lang="en-US"/>
        </a:p>
      </dgm:t>
    </dgm:pt>
    <dgm:pt modelId="{F5E6F22D-5587-40E8-B2DF-6C15645AE7BA}" type="parTrans" cxnId="{7F421B48-5CB6-4BE7-89B8-692D20E65F4A}">
      <dgm:prSet/>
      <dgm:spPr/>
      <dgm:t>
        <a:bodyPr/>
        <a:lstStyle/>
        <a:p>
          <a:endParaRPr lang="en-US"/>
        </a:p>
      </dgm:t>
    </dgm:pt>
    <dgm:pt modelId="{F83BECB7-9DB9-44B7-BC05-121BFF9D60F8}" type="sibTrans" cxnId="{7F421B48-5CB6-4BE7-89B8-692D20E65F4A}">
      <dgm:prSet/>
      <dgm:spPr/>
      <dgm:t>
        <a:bodyPr/>
        <a:lstStyle/>
        <a:p>
          <a:endParaRPr lang="en-US"/>
        </a:p>
      </dgm:t>
    </dgm:pt>
    <dgm:pt modelId="{0F70263C-731B-49DC-8843-5FDF596D1095}">
      <dgm:prSet/>
      <dgm:spPr/>
      <dgm:t>
        <a:bodyPr/>
        <a:lstStyle/>
        <a:p>
          <a:r>
            <a:rPr lang="tr-TR"/>
            <a:t>Sınıf içi tartışmaları canlandırır.</a:t>
          </a:r>
          <a:endParaRPr lang="en-US"/>
        </a:p>
      </dgm:t>
    </dgm:pt>
    <dgm:pt modelId="{2F0195F6-0909-4655-B005-4E5234BE5D91}" type="parTrans" cxnId="{17C1A7CA-C555-4783-BF4A-E6C279734372}">
      <dgm:prSet/>
      <dgm:spPr/>
      <dgm:t>
        <a:bodyPr/>
        <a:lstStyle/>
        <a:p>
          <a:endParaRPr lang="en-US"/>
        </a:p>
      </dgm:t>
    </dgm:pt>
    <dgm:pt modelId="{99D52887-DFD2-473A-9751-ECCACAFE4271}" type="sibTrans" cxnId="{17C1A7CA-C555-4783-BF4A-E6C279734372}">
      <dgm:prSet/>
      <dgm:spPr/>
      <dgm:t>
        <a:bodyPr/>
        <a:lstStyle/>
        <a:p>
          <a:endParaRPr lang="en-US"/>
        </a:p>
      </dgm:t>
    </dgm:pt>
    <dgm:pt modelId="{9AF9CCA2-D728-439E-9C8F-8D7F6FB521CC}">
      <dgm:prSet/>
      <dgm:spPr/>
      <dgm:t>
        <a:bodyPr/>
        <a:lstStyle/>
        <a:p>
          <a:r>
            <a:rPr lang="tr-TR"/>
            <a:t>Öğrencilerin tartışma ve grupla çalışma becerilerini geliştirir.</a:t>
          </a:r>
          <a:endParaRPr lang="en-US"/>
        </a:p>
      </dgm:t>
    </dgm:pt>
    <dgm:pt modelId="{0E2BD995-28EF-43DF-AB84-1FFC1C20EEED}" type="parTrans" cxnId="{45BAD22A-4C91-476A-85AF-8DA54BB79760}">
      <dgm:prSet/>
      <dgm:spPr/>
      <dgm:t>
        <a:bodyPr/>
        <a:lstStyle/>
        <a:p>
          <a:endParaRPr lang="en-US"/>
        </a:p>
      </dgm:t>
    </dgm:pt>
    <dgm:pt modelId="{0EC2AC41-2436-4C3B-9E09-0B38B4C8CF48}" type="sibTrans" cxnId="{45BAD22A-4C91-476A-85AF-8DA54BB79760}">
      <dgm:prSet/>
      <dgm:spPr/>
      <dgm:t>
        <a:bodyPr/>
        <a:lstStyle/>
        <a:p>
          <a:endParaRPr lang="en-US"/>
        </a:p>
      </dgm:t>
    </dgm:pt>
    <dgm:pt modelId="{96CF0A6A-3EDB-40D2-9460-E621B0D303DE}">
      <dgm:prSet/>
      <dgm:spPr/>
      <dgm:t>
        <a:bodyPr/>
        <a:lstStyle/>
        <a:p>
          <a:r>
            <a:rPr lang="tr-TR"/>
            <a:t>Öğrencilerin ifade güçlerinin artmasına ve kendilerine güven duymalarına yardımcı olur.</a:t>
          </a:r>
          <a:endParaRPr lang="en-US"/>
        </a:p>
      </dgm:t>
    </dgm:pt>
    <dgm:pt modelId="{FD0FEDE8-B012-48D9-819D-98F03A4CAD0E}" type="parTrans" cxnId="{4150AADA-7BF1-41F3-9071-173DDF2F969F}">
      <dgm:prSet/>
      <dgm:spPr/>
      <dgm:t>
        <a:bodyPr/>
        <a:lstStyle/>
        <a:p>
          <a:endParaRPr lang="en-US"/>
        </a:p>
      </dgm:t>
    </dgm:pt>
    <dgm:pt modelId="{B32FA7C6-44E5-4AEA-B7C2-149569CA79BF}" type="sibTrans" cxnId="{4150AADA-7BF1-41F3-9071-173DDF2F969F}">
      <dgm:prSet/>
      <dgm:spPr/>
      <dgm:t>
        <a:bodyPr/>
        <a:lstStyle/>
        <a:p>
          <a:endParaRPr lang="en-US"/>
        </a:p>
      </dgm:t>
    </dgm:pt>
    <dgm:pt modelId="{DEF20E7D-0694-4386-A8B6-9404A112EA32}">
      <dgm:prSet/>
      <dgm:spPr/>
      <dgm:t>
        <a:bodyPr/>
        <a:lstStyle/>
        <a:p>
          <a:r>
            <a:rPr lang="tr-TR"/>
            <a:t>Öğrenciler, görüşleri sessiz ve saygılı bir biçimde dinleme, dinlediklerini kendi cümleleri ile ifade etme ve not alma becerisi kazanırlar.</a:t>
          </a:r>
          <a:endParaRPr lang="en-US"/>
        </a:p>
      </dgm:t>
    </dgm:pt>
    <dgm:pt modelId="{87BFB706-7826-4C7F-BE19-514FAEDC7B80}" type="parTrans" cxnId="{BB042818-0591-47B6-A86E-B79B53BD9503}">
      <dgm:prSet/>
      <dgm:spPr/>
      <dgm:t>
        <a:bodyPr/>
        <a:lstStyle/>
        <a:p>
          <a:endParaRPr lang="en-US"/>
        </a:p>
      </dgm:t>
    </dgm:pt>
    <dgm:pt modelId="{85E1DC8F-B286-411F-93F7-245FF2563181}" type="sibTrans" cxnId="{BB042818-0591-47B6-A86E-B79B53BD9503}">
      <dgm:prSet/>
      <dgm:spPr/>
      <dgm:t>
        <a:bodyPr/>
        <a:lstStyle/>
        <a:p>
          <a:endParaRPr lang="en-US"/>
        </a:p>
      </dgm:t>
    </dgm:pt>
    <dgm:pt modelId="{81BB04AB-3E30-4A86-B105-2C0A85AA07FB}">
      <dgm:prSet/>
      <dgm:spPr/>
      <dgm:t>
        <a:bodyPr/>
        <a:lstStyle/>
        <a:p>
          <a:r>
            <a:rPr lang="tr-TR"/>
            <a:t>Öğrencilerin, tartışmayı yapılandırmak için tartışma öncesi akıl yürütme ve soru oluşturma becerileri gelişir.</a:t>
          </a:r>
          <a:endParaRPr lang="en-US"/>
        </a:p>
      </dgm:t>
    </dgm:pt>
    <dgm:pt modelId="{EA0199B2-A96D-4E5D-8497-7919037A0DDC}" type="parTrans" cxnId="{560FF836-27D8-4DF5-8767-477DE27C9D25}">
      <dgm:prSet/>
      <dgm:spPr/>
      <dgm:t>
        <a:bodyPr/>
        <a:lstStyle/>
        <a:p>
          <a:endParaRPr lang="en-US"/>
        </a:p>
      </dgm:t>
    </dgm:pt>
    <dgm:pt modelId="{B9205CA2-897A-4CF8-9FE8-82E83F4E45D1}" type="sibTrans" cxnId="{560FF836-27D8-4DF5-8767-477DE27C9D25}">
      <dgm:prSet/>
      <dgm:spPr/>
      <dgm:t>
        <a:bodyPr/>
        <a:lstStyle/>
        <a:p>
          <a:endParaRPr lang="en-US"/>
        </a:p>
      </dgm:t>
    </dgm:pt>
    <dgm:pt modelId="{3DEC2FBE-4395-4D03-B727-0AFB2EFA8573}">
      <dgm:prSet/>
      <dgm:spPr/>
      <dgm:t>
        <a:bodyPr/>
        <a:lstStyle/>
        <a:p>
          <a:r>
            <a:rPr lang="tr-TR" b="1"/>
            <a:t>Sınırlılıkları</a:t>
          </a:r>
          <a:endParaRPr lang="en-US"/>
        </a:p>
      </dgm:t>
    </dgm:pt>
    <dgm:pt modelId="{81894C33-9C2B-4687-98F9-A0D31A82C856}" type="parTrans" cxnId="{F9E0466D-5797-4301-AFD5-9B8C44419CD8}">
      <dgm:prSet/>
      <dgm:spPr/>
      <dgm:t>
        <a:bodyPr/>
        <a:lstStyle/>
        <a:p>
          <a:endParaRPr lang="en-US"/>
        </a:p>
      </dgm:t>
    </dgm:pt>
    <dgm:pt modelId="{04A12E8A-D970-43DE-B50A-0498FB5F07CE}" type="sibTrans" cxnId="{F9E0466D-5797-4301-AFD5-9B8C44419CD8}">
      <dgm:prSet/>
      <dgm:spPr/>
      <dgm:t>
        <a:bodyPr/>
        <a:lstStyle/>
        <a:p>
          <a:endParaRPr lang="en-US"/>
        </a:p>
      </dgm:t>
    </dgm:pt>
    <dgm:pt modelId="{141F77EB-DB75-4729-8DB3-5ACBCEEAA822}">
      <dgm:prSet/>
      <dgm:spPr/>
      <dgm:t>
        <a:bodyPr/>
        <a:lstStyle/>
        <a:p>
          <a:r>
            <a:rPr lang="tr-TR"/>
            <a:t>Uzun zaman alır.</a:t>
          </a:r>
          <a:endParaRPr lang="en-US"/>
        </a:p>
      </dgm:t>
    </dgm:pt>
    <dgm:pt modelId="{51B7253F-1B73-4302-9D15-5AA1B39DED7C}" type="parTrans" cxnId="{8C25D2A9-B6A4-4349-A85C-7548EDDEEFE3}">
      <dgm:prSet/>
      <dgm:spPr/>
      <dgm:t>
        <a:bodyPr/>
        <a:lstStyle/>
        <a:p>
          <a:endParaRPr lang="en-US"/>
        </a:p>
      </dgm:t>
    </dgm:pt>
    <dgm:pt modelId="{62978C09-C8F1-44F2-A9B9-2827888DEEF8}" type="sibTrans" cxnId="{8C25D2A9-B6A4-4349-A85C-7548EDDEEFE3}">
      <dgm:prSet/>
      <dgm:spPr/>
      <dgm:t>
        <a:bodyPr/>
        <a:lstStyle/>
        <a:p>
          <a:endParaRPr lang="en-US"/>
        </a:p>
      </dgm:t>
    </dgm:pt>
    <dgm:pt modelId="{EB16BF9B-B24F-407E-A3C7-F81786B19CB3}">
      <dgm:prSet/>
      <dgm:spPr/>
      <dgm:t>
        <a:bodyPr/>
        <a:lstStyle/>
        <a:p>
          <a:r>
            <a:rPr lang="tr-TR"/>
            <a:t>Öğrencilerin hepsinin konuşma fırsatı olmayabilir.</a:t>
          </a:r>
          <a:endParaRPr lang="en-US"/>
        </a:p>
      </dgm:t>
    </dgm:pt>
    <dgm:pt modelId="{91D5BAE7-15D9-4036-8B2B-D68803E42638}" type="parTrans" cxnId="{9F370807-51A3-4F8D-9018-E7C770DCE050}">
      <dgm:prSet/>
      <dgm:spPr/>
      <dgm:t>
        <a:bodyPr/>
        <a:lstStyle/>
        <a:p>
          <a:endParaRPr lang="en-US"/>
        </a:p>
      </dgm:t>
    </dgm:pt>
    <dgm:pt modelId="{A3695665-55F9-42F6-889F-6943DE1CF60E}" type="sibTrans" cxnId="{9F370807-51A3-4F8D-9018-E7C770DCE050}">
      <dgm:prSet/>
      <dgm:spPr/>
      <dgm:t>
        <a:bodyPr/>
        <a:lstStyle/>
        <a:p>
          <a:endParaRPr lang="en-US"/>
        </a:p>
      </dgm:t>
    </dgm:pt>
    <dgm:pt modelId="{E846599B-F04A-40C6-8062-9C6706886D29}">
      <dgm:prSet/>
      <dgm:spPr/>
      <dgm:t>
        <a:bodyPr/>
        <a:lstStyle/>
        <a:p>
          <a:r>
            <a:rPr lang="tr-TR"/>
            <a:t>Kalabalık gruplarda uygulanması zordur.</a:t>
          </a:r>
          <a:endParaRPr lang="en-US"/>
        </a:p>
      </dgm:t>
    </dgm:pt>
    <dgm:pt modelId="{F8F4A661-6ED9-4F0C-BC10-8D568F9578B3}" type="parTrans" cxnId="{CADB342F-E9ED-43BF-84CE-CAE4827A4E15}">
      <dgm:prSet/>
      <dgm:spPr/>
      <dgm:t>
        <a:bodyPr/>
        <a:lstStyle/>
        <a:p>
          <a:endParaRPr lang="en-US"/>
        </a:p>
      </dgm:t>
    </dgm:pt>
    <dgm:pt modelId="{09F7AB71-747F-4BD1-AD92-B6E31B023C18}" type="sibTrans" cxnId="{CADB342F-E9ED-43BF-84CE-CAE4827A4E15}">
      <dgm:prSet/>
      <dgm:spPr/>
      <dgm:t>
        <a:bodyPr/>
        <a:lstStyle/>
        <a:p>
          <a:endParaRPr lang="en-US"/>
        </a:p>
      </dgm:t>
    </dgm:pt>
    <dgm:pt modelId="{A9BF5E08-7DC4-4243-A158-6385D5658627}" type="pres">
      <dgm:prSet presAssocID="{7F0A3EE1-18DC-4DB4-942C-0ED7183A01D9}" presName="linear" presStyleCnt="0">
        <dgm:presLayoutVars>
          <dgm:dir/>
          <dgm:animLvl val="lvl"/>
          <dgm:resizeHandles val="exact"/>
        </dgm:presLayoutVars>
      </dgm:prSet>
      <dgm:spPr/>
    </dgm:pt>
    <dgm:pt modelId="{CB2FAFD8-D70A-B148-B893-6E2F503DB8F0}" type="pres">
      <dgm:prSet presAssocID="{3F8BAE9F-C454-452B-B1CE-52E90D6D9F99}" presName="parentLin" presStyleCnt="0"/>
      <dgm:spPr/>
    </dgm:pt>
    <dgm:pt modelId="{A5D131AC-077C-EA41-99A2-4243B6E85BBA}" type="pres">
      <dgm:prSet presAssocID="{3F8BAE9F-C454-452B-B1CE-52E90D6D9F99}" presName="parentLeftMargin" presStyleLbl="node1" presStyleIdx="0" presStyleCnt="2"/>
      <dgm:spPr/>
    </dgm:pt>
    <dgm:pt modelId="{EFC4EE61-CAB2-8843-99B1-C71A529104D8}" type="pres">
      <dgm:prSet presAssocID="{3F8BAE9F-C454-452B-B1CE-52E90D6D9F99}" presName="parentText" presStyleLbl="node1" presStyleIdx="0" presStyleCnt="2">
        <dgm:presLayoutVars>
          <dgm:chMax val="0"/>
          <dgm:bulletEnabled val="1"/>
        </dgm:presLayoutVars>
      </dgm:prSet>
      <dgm:spPr/>
    </dgm:pt>
    <dgm:pt modelId="{23F74005-257A-0246-96A9-D14A410BDBB1}" type="pres">
      <dgm:prSet presAssocID="{3F8BAE9F-C454-452B-B1CE-52E90D6D9F99}" presName="negativeSpace" presStyleCnt="0"/>
      <dgm:spPr/>
    </dgm:pt>
    <dgm:pt modelId="{DB0C6D31-FD98-1C46-A931-51E0231B8C4F}" type="pres">
      <dgm:prSet presAssocID="{3F8BAE9F-C454-452B-B1CE-52E90D6D9F99}" presName="childText" presStyleLbl="conFgAcc1" presStyleIdx="0" presStyleCnt="2">
        <dgm:presLayoutVars>
          <dgm:bulletEnabled val="1"/>
        </dgm:presLayoutVars>
      </dgm:prSet>
      <dgm:spPr/>
    </dgm:pt>
    <dgm:pt modelId="{06C08842-399C-7B43-AC88-6392451E57C5}" type="pres">
      <dgm:prSet presAssocID="{F83BECB7-9DB9-44B7-BC05-121BFF9D60F8}" presName="spaceBetweenRectangles" presStyleCnt="0"/>
      <dgm:spPr/>
    </dgm:pt>
    <dgm:pt modelId="{B275CDF5-8A5C-5340-8243-B7369BF5B8FD}" type="pres">
      <dgm:prSet presAssocID="{3DEC2FBE-4395-4D03-B727-0AFB2EFA8573}" presName="parentLin" presStyleCnt="0"/>
      <dgm:spPr/>
    </dgm:pt>
    <dgm:pt modelId="{06913432-BFFA-9C4E-A9FB-1CC8B72AD02C}" type="pres">
      <dgm:prSet presAssocID="{3DEC2FBE-4395-4D03-B727-0AFB2EFA8573}" presName="parentLeftMargin" presStyleLbl="node1" presStyleIdx="0" presStyleCnt="2"/>
      <dgm:spPr/>
    </dgm:pt>
    <dgm:pt modelId="{14D695AF-E236-AB40-916D-C554D1D8100F}" type="pres">
      <dgm:prSet presAssocID="{3DEC2FBE-4395-4D03-B727-0AFB2EFA8573}" presName="parentText" presStyleLbl="node1" presStyleIdx="1" presStyleCnt="2">
        <dgm:presLayoutVars>
          <dgm:chMax val="0"/>
          <dgm:bulletEnabled val="1"/>
        </dgm:presLayoutVars>
      </dgm:prSet>
      <dgm:spPr/>
    </dgm:pt>
    <dgm:pt modelId="{526237B6-6620-F241-9C60-60DCAA994ECB}" type="pres">
      <dgm:prSet presAssocID="{3DEC2FBE-4395-4D03-B727-0AFB2EFA8573}" presName="negativeSpace" presStyleCnt="0"/>
      <dgm:spPr/>
    </dgm:pt>
    <dgm:pt modelId="{BA2B1453-D43A-854F-A1DA-EE456FC8554B}" type="pres">
      <dgm:prSet presAssocID="{3DEC2FBE-4395-4D03-B727-0AFB2EFA8573}" presName="childText" presStyleLbl="conFgAcc1" presStyleIdx="1" presStyleCnt="2">
        <dgm:presLayoutVars>
          <dgm:bulletEnabled val="1"/>
        </dgm:presLayoutVars>
      </dgm:prSet>
      <dgm:spPr/>
    </dgm:pt>
  </dgm:ptLst>
  <dgm:cxnLst>
    <dgm:cxn modelId="{9F370807-51A3-4F8D-9018-E7C770DCE050}" srcId="{3DEC2FBE-4395-4D03-B727-0AFB2EFA8573}" destId="{EB16BF9B-B24F-407E-A3C7-F81786B19CB3}" srcOrd="1" destOrd="0" parTransId="{91D5BAE7-15D9-4036-8B2B-D68803E42638}" sibTransId="{A3695665-55F9-42F6-889F-6943DE1CF60E}"/>
    <dgm:cxn modelId="{BB042818-0591-47B6-A86E-B79B53BD9503}" srcId="{3F8BAE9F-C454-452B-B1CE-52E90D6D9F99}" destId="{DEF20E7D-0694-4386-A8B6-9404A112EA32}" srcOrd="3" destOrd="0" parTransId="{87BFB706-7826-4C7F-BE19-514FAEDC7B80}" sibTransId="{85E1DC8F-B286-411F-93F7-245FF2563181}"/>
    <dgm:cxn modelId="{9CAFD818-1D66-EB40-953D-24698A89FE38}" type="presOf" srcId="{3F8BAE9F-C454-452B-B1CE-52E90D6D9F99}" destId="{EFC4EE61-CAB2-8843-99B1-C71A529104D8}" srcOrd="1" destOrd="0" presId="urn:microsoft.com/office/officeart/2005/8/layout/list1"/>
    <dgm:cxn modelId="{2CC57227-22FB-2648-95BD-AD800CD669EC}" type="presOf" srcId="{EB16BF9B-B24F-407E-A3C7-F81786B19CB3}" destId="{BA2B1453-D43A-854F-A1DA-EE456FC8554B}" srcOrd="0" destOrd="1" presId="urn:microsoft.com/office/officeart/2005/8/layout/list1"/>
    <dgm:cxn modelId="{45BAD22A-4C91-476A-85AF-8DA54BB79760}" srcId="{3F8BAE9F-C454-452B-B1CE-52E90D6D9F99}" destId="{9AF9CCA2-D728-439E-9C8F-8D7F6FB521CC}" srcOrd="1" destOrd="0" parTransId="{0E2BD995-28EF-43DF-AB84-1FFC1C20EEED}" sibTransId="{0EC2AC41-2436-4C3B-9E09-0B38B4C8CF48}"/>
    <dgm:cxn modelId="{CADB342F-E9ED-43BF-84CE-CAE4827A4E15}" srcId="{3DEC2FBE-4395-4D03-B727-0AFB2EFA8573}" destId="{E846599B-F04A-40C6-8062-9C6706886D29}" srcOrd="2" destOrd="0" parTransId="{F8F4A661-6ED9-4F0C-BC10-8D568F9578B3}" sibTransId="{09F7AB71-747F-4BD1-AD92-B6E31B023C18}"/>
    <dgm:cxn modelId="{560FF836-27D8-4DF5-8767-477DE27C9D25}" srcId="{3F8BAE9F-C454-452B-B1CE-52E90D6D9F99}" destId="{81BB04AB-3E30-4A86-B105-2C0A85AA07FB}" srcOrd="4" destOrd="0" parTransId="{EA0199B2-A96D-4E5D-8497-7919037A0DDC}" sibTransId="{B9205CA2-897A-4CF8-9FE8-82E83F4E45D1}"/>
    <dgm:cxn modelId="{526AC839-3090-494B-AA12-9962B0C0C670}" type="presOf" srcId="{7F0A3EE1-18DC-4DB4-942C-0ED7183A01D9}" destId="{A9BF5E08-7DC4-4243-A158-6385D5658627}" srcOrd="0" destOrd="0" presId="urn:microsoft.com/office/officeart/2005/8/layout/list1"/>
    <dgm:cxn modelId="{7F421B48-5CB6-4BE7-89B8-692D20E65F4A}" srcId="{7F0A3EE1-18DC-4DB4-942C-0ED7183A01D9}" destId="{3F8BAE9F-C454-452B-B1CE-52E90D6D9F99}" srcOrd="0" destOrd="0" parTransId="{F5E6F22D-5587-40E8-B2DF-6C15645AE7BA}" sibTransId="{F83BECB7-9DB9-44B7-BC05-121BFF9D60F8}"/>
    <dgm:cxn modelId="{393A9C48-B3AB-6842-9A29-1EF87F02D151}" type="presOf" srcId="{3DEC2FBE-4395-4D03-B727-0AFB2EFA8573}" destId="{06913432-BFFA-9C4E-A9FB-1CC8B72AD02C}" srcOrd="0" destOrd="0" presId="urn:microsoft.com/office/officeart/2005/8/layout/list1"/>
    <dgm:cxn modelId="{254E034D-9BAB-9F40-87F5-2C4EC27902D2}" type="presOf" srcId="{141F77EB-DB75-4729-8DB3-5ACBCEEAA822}" destId="{BA2B1453-D43A-854F-A1DA-EE456FC8554B}" srcOrd="0" destOrd="0" presId="urn:microsoft.com/office/officeart/2005/8/layout/list1"/>
    <dgm:cxn modelId="{F9E0466D-5797-4301-AFD5-9B8C44419CD8}" srcId="{7F0A3EE1-18DC-4DB4-942C-0ED7183A01D9}" destId="{3DEC2FBE-4395-4D03-B727-0AFB2EFA8573}" srcOrd="1" destOrd="0" parTransId="{81894C33-9C2B-4687-98F9-A0D31A82C856}" sibTransId="{04A12E8A-D970-43DE-B50A-0498FB5F07CE}"/>
    <dgm:cxn modelId="{EC83D36F-3449-F74A-8E23-3C72017390BD}" type="presOf" srcId="{9AF9CCA2-D728-439E-9C8F-8D7F6FB521CC}" destId="{DB0C6D31-FD98-1C46-A931-51E0231B8C4F}" srcOrd="0" destOrd="1" presId="urn:microsoft.com/office/officeart/2005/8/layout/list1"/>
    <dgm:cxn modelId="{81A28577-7333-8845-A3BE-49DFB1B5CA5F}" type="presOf" srcId="{DEF20E7D-0694-4386-A8B6-9404A112EA32}" destId="{DB0C6D31-FD98-1C46-A931-51E0231B8C4F}" srcOrd="0" destOrd="3" presId="urn:microsoft.com/office/officeart/2005/8/layout/list1"/>
    <dgm:cxn modelId="{0AAA329A-E2E6-0E4F-A32A-DBD6D4F688D1}" type="presOf" srcId="{3F8BAE9F-C454-452B-B1CE-52E90D6D9F99}" destId="{A5D131AC-077C-EA41-99A2-4243B6E85BBA}" srcOrd="0" destOrd="0" presId="urn:microsoft.com/office/officeart/2005/8/layout/list1"/>
    <dgm:cxn modelId="{C0A4A8A2-4784-EF4C-8FD9-720A1E7AA2C9}" type="presOf" srcId="{3DEC2FBE-4395-4D03-B727-0AFB2EFA8573}" destId="{14D695AF-E236-AB40-916D-C554D1D8100F}" srcOrd="1" destOrd="0" presId="urn:microsoft.com/office/officeart/2005/8/layout/list1"/>
    <dgm:cxn modelId="{FCF81DA4-1B59-4843-B278-B4217D84EEF0}" type="presOf" srcId="{96CF0A6A-3EDB-40D2-9460-E621B0D303DE}" destId="{DB0C6D31-FD98-1C46-A931-51E0231B8C4F}" srcOrd="0" destOrd="2" presId="urn:microsoft.com/office/officeart/2005/8/layout/list1"/>
    <dgm:cxn modelId="{8C25D2A9-B6A4-4349-A85C-7548EDDEEFE3}" srcId="{3DEC2FBE-4395-4D03-B727-0AFB2EFA8573}" destId="{141F77EB-DB75-4729-8DB3-5ACBCEEAA822}" srcOrd="0" destOrd="0" parTransId="{51B7253F-1B73-4302-9D15-5AA1B39DED7C}" sibTransId="{62978C09-C8F1-44F2-A9B9-2827888DEEF8}"/>
    <dgm:cxn modelId="{17C1A7CA-C555-4783-BF4A-E6C279734372}" srcId="{3F8BAE9F-C454-452B-B1CE-52E90D6D9F99}" destId="{0F70263C-731B-49DC-8843-5FDF596D1095}" srcOrd="0" destOrd="0" parTransId="{2F0195F6-0909-4655-B005-4E5234BE5D91}" sibTransId="{99D52887-DFD2-473A-9751-ECCACAFE4271}"/>
    <dgm:cxn modelId="{0764D1D0-D292-E54A-803D-80595373A7A6}" type="presOf" srcId="{E846599B-F04A-40C6-8062-9C6706886D29}" destId="{BA2B1453-D43A-854F-A1DA-EE456FC8554B}" srcOrd="0" destOrd="2" presId="urn:microsoft.com/office/officeart/2005/8/layout/list1"/>
    <dgm:cxn modelId="{7B3C05DA-A5BD-594A-896B-0836F3395295}" type="presOf" srcId="{81BB04AB-3E30-4A86-B105-2C0A85AA07FB}" destId="{DB0C6D31-FD98-1C46-A931-51E0231B8C4F}" srcOrd="0" destOrd="4" presId="urn:microsoft.com/office/officeart/2005/8/layout/list1"/>
    <dgm:cxn modelId="{4150AADA-7BF1-41F3-9071-173DDF2F969F}" srcId="{3F8BAE9F-C454-452B-B1CE-52E90D6D9F99}" destId="{96CF0A6A-3EDB-40D2-9460-E621B0D303DE}" srcOrd="2" destOrd="0" parTransId="{FD0FEDE8-B012-48D9-819D-98F03A4CAD0E}" sibTransId="{B32FA7C6-44E5-4AEA-B7C2-149569CA79BF}"/>
    <dgm:cxn modelId="{5242E5F5-5ADF-B94A-9AF0-8A29A13DDA0F}" type="presOf" srcId="{0F70263C-731B-49DC-8843-5FDF596D1095}" destId="{DB0C6D31-FD98-1C46-A931-51E0231B8C4F}" srcOrd="0" destOrd="0" presId="urn:microsoft.com/office/officeart/2005/8/layout/list1"/>
    <dgm:cxn modelId="{2BD4144F-C579-CB4D-907C-22ACDE3357B5}" type="presParOf" srcId="{A9BF5E08-7DC4-4243-A158-6385D5658627}" destId="{CB2FAFD8-D70A-B148-B893-6E2F503DB8F0}" srcOrd="0" destOrd="0" presId="urn:microsoft.com/office/officeart/2005/8/layout/list1"/>
    <dgm:cxn modelId="{AFAD63B0-241E-C942-B4C0-A925B4957315}" type="presParOf" srcId="{CB2FAFD8-D70A-B148-B893-6E2F503DB8F0}" destId="{A5D131AC-077C-EA41-99A2-4243B6E85BBA}" srcOrd="0" destOrd="0" presId="urn:microsoft.com/office/officeart/2005/8/layout/list1"/>
    <dgm:cxn modelId="{33A516B7-E4DE-F745-B5AA-77C63E2D738A}" type="presParOf" srcId="{CB2FAFD8-D70A-B148-B893-6E2F503DB8F0}" destId="{EFC4EE61-CAB2-8843-99B1-C71A529104D8}" srcOrd="1" destOrd="0" presId="urn:microsoft.com/office/officeart/2005/8/layout/list1"/>
    <dgm:cxn modelId="{6AA285DE-4B8D-2848-BE6C-D3187053E865}" type="presParOf" srcId="{A9BF5E08-7DC4-4243-A158-6385D5658627}" destId="{23F74005-257A-0246-96A9-D14A410BDBB1}" srcOrd="1" destOrd="0" presId="urn:microsoft.com/office/officeart/2005/8/layout/list1"/>
    <dgm:cxn modelId="{57DDDEEA-6280-BE42-AA33-B51EA346E7FB}" type="presParOf" srcId="{A9BF5E08-7DC4-4243-A158-6385D5658627}" destId="{DB0C6D31-FD98-1C46-A931-51E0231B8C4F}" srcOrd="2" destOrd="0" presId="urn:microsoft.com/office/officeart/2005/8/layout/list1"/>
    <dgm:cxn modelId="{5EBCB7A7-7BBA-8E45-8158-EBFCDB10D2DB}" type="presParOf" srcId="{A9BF5E08-7DC4-4243-A158-6385D5658627}" destId="{06C08842-399C-7B43-AC88-6392451E57C5}" srcOrd="3" destOrd="0" presId="urn:microsoft.com/office/officeart/2005/8/layout/list1"/>
    <dgm:cxn modelId="{52A8B0E8-178D-BE4B-8511-62864ACE8EDE}" type="presParOf" srcId="{A9BF5E08-7DC4-4243-A158-6385D5658627}" destId="{B275CDF5-8A5C-5340-8243-B7369BF5B8FD}" srcOrd="4" destOrd="0" presId="urn:microsoft.com/office/officeart/2005/8/layout/list1"/>
    <dgm:cxn modelId="{9C5AAA7B-111D-4044-B553-FD5D1745850D}" type="presParOf" srcId="{B275CDF5-8A5C-5340-8243-B7369BF5B8FD}" destId="{06913432-BFFA-9C4E-A9FB-1CC8B72AD02C}" srcOrd="0" destOrd="0" presId="urn:microsoft.com/office/officeart/2005/8/layout/list1"/>
    <dgm:cxn modelId="{0A5751BD-4252-7349-A290-D7B744B2AD39}" type="presParOf" srcId="{B275CDF5-8A5C-5340-8243-B7369BF5B8FD}" destId="{14D695AF-E236-AB40-916D-C554D1D8100F}" srcOrd="1" destOrd="0" presId="urn:microsoft.com/office/officeart/2005/8/layout/list1"/>
    <dgm:cxn modelId="{95040C05-C169-5B4C-871F-62471FB5DF45}" type="presParOf" srcId="{A9BF5E08-7DC4-4243-A158-6385D5658627}" destId="{526237B6-6620-F241-9C60-60DCAA994ECB}" srcOrd="5" destOrd="0" presId="urn:microsoft.com/office/officeart/2005/8/layout/list1"/>
    <dgm:cxn modelId="{104433F2-B444-1644-8E19-9F029B6A43EB}" type="presParOf" srcId="{A9BF5E08-7DC4-4243-A158-6385D5658627}" destId="{BA2B1453-D43A-854F-A1DA-EE456FC8554B}"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0D2026-7FBD-684C-BE67-610E04DC80E0}"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tr-TR"/>
        </a:p>
      </dgm:t>
    </dgm:pt>
    <dgm:pt modelId="{9C41CD31-88F2-E341-B7C9-0BCE12887ADC}">
      <dgm:prSet/>
      <dgm:spPr/>
      <dgm:t>
        <a:bodyPr/>
        <a:lstStyle/>
        <a:p>
          <a:r>
            <a:rPr lang="tr-TR"/>
            <a:t>Yararları</a:t>
          </a:r>
        </a:p>
      </dgm:t>
    </dgm:pt>
    <dgm:pt modelId="{7A989154-8BE3-E941-BC12-D8C0499D7E0E}" type="parTrans" cxnId="{6AE9BB70-6F8B-AE43-9380-E965286FDA1B}">
      <dgm:prSet/>
      <dgm:spPr/>
      <dgm:t>
        <a:bodyPr/>
        <a:lstStyle/>
        <a:p>
          <a:endParaRPr lang="tr-TR"/>
        </a:p>
      </dgm:t>
    </dgm:pt>
    <dgm:pt modelId="{9A5F48E8-A917-974C-8E18-FBFB74A0FBF3}" type="sibTrans" cxnId="{6AE9BB70-6F8B-AE43-9380-E965286FDA1B}">
      <dgm:prSet/>
      <dgm:spPr/>
      <dgm:t>
        <a:bodyPr/>
        <a:lstStyle/>
        <a:p>
          <a:endParaRPr lang="tr-TR"/>
        </a:p>
      </dgm:t>
    </dgm:pt>
    <dgm:pt modelId="{9F0A33AA-A090-0B4F-B1C2-AAB94D024F05}">
      <dgm:prSet/>
      <dgm:spPr/>
      <dgm:t>
        <a:bodyPr/>
        <a:lstStyle/>
        <a:p>
          <a:r>
            <a:rPr lang="tr-TR"/>
            <a:t>Düşünme eğitiminde etkilidir.</a:t>
          </a:r>
        </a:p>
      </dgm:t>
    </dgm:pt>
    <dgm:pt modelId="{3ACCF9B2-2700-2E46-B894-B660B4A8556A}" type="parTrans" cxnId="{55D91989-30C7-8B45-A7CD-98290F7B87B4}">
      <dgm:prSet/>
      <dgm:spPr/>
      <dgm:t>
        <a:bodyPr/>
        <a:lstStyle/>
        <a:p>
          <a:endParaRPr lang="tr-TR"/>
        </a:p>
      </dgm:t>
    </dgm:pt>
    <dgm:pt modelId="{770ADF99-2D1D-F849-B324-31A9303682A4}" type="sibTrans" cxnId="{55D91989-30C7-8B45-A7CD-98290F7B87B4}">
      <dgm:prSet/>
      <dgm:spPr/>
      <dgm:t>
        <a:bodyPr/>
        <a:lstStyle/>
        <a:p>
          <a:endParaRPr lang="tr-TR"/>
        </a:p>
      </dgm:t>
    </dgm:pt>
    <dgm:pt modelId="{5054B3AB-0DFC-8C40-BEC0-BD85887D45FE}">
      <dgm:prSet/>
      <dgm:spPr/>
      <dgm:t>
        <a:bodyPr/>
        <a:lstStyle/>
        <a:p>
          <a:r>
            <a:rPr lang="tr-TR"/>
            <a:t>Empatik, eleştirel, yaratıcı ve lateral düşünme becerilerini geliştirir. </a:t>
          </a:r>
        </a:p>
      </dgm:t>
    </dgm:pt>
    <dgm:pt modelId="{EBC1A97D-97E1-6B4B-AC79-3F62BEA2C91C}" type="parTrans" cxnId="{F09A05D5-83A7-764B-A6AC-2251E42374B2}">
      <dgm:prSet/>
      <dgm:spPr/>
      <dgm:t>
        <a:bodyPr/>
        <a:lstStyle/>
        <a:p>
          <a:endParaRPr lang="tr-TR"/>
        </a:p>
      </dgm:t>
    </dgm:pt>
    <dgm:pt modelId="{4FC7B5A4-828E-2F4C-80A0-784A5B4B7B95}" type="sibTrans" cxnId="{F09A05D5-83A7-764B-A6AC-2251E42374B2}">
      <dgm:prSet/>
      <dgm:spPr/>
      <dgm:t>
        <a:bodyPr/>
        <a:lstStyle/>
        <a:p>
          <a:endParaRPr lang="tr-TR"/>
        </a:p>
      </dgm:t>
    </dgm:pt>
    <dgm:pt modelId="{A9B2C7C3-0BED-2A49-9D46-4791392D6C0E}">
      <dgm:prSet/>
      <dgm:spPr/>
      <dgm:t>
        <a:bodyPr/>
        <a:lstStyle/>
        <a:p>
          <a:r>
            <a:rPr lang="tr-TR"/>
            <a:t>Derse olan ilgiyi arttırır, dersi eğlenceli kılar.</a:t>
          </a:r>
        </a:p>
      </dgm:t>
    </dgm:pt>
    <dgm:pt modelId="{65190824-333D-784E-83AB-81A623919DA2}" type="parTrans" cxnId="{7E0F8E33-808B-D547-B5FD-D930B771F9C5}">
      <dgm:prSet/>
      <dgm:spPr/>
      <dgm:t>
        <a:bodyPr/>
        <a:lstStyle/>
        <a:p>
          <a:endParaRPr lang="tr-TR"/>
        </a:p>
      </dgm:t>
    </dgm:pt>
    <dgm:pt modelId="{EB0C8DB4-152B-0646-A8BD-658884A1D3EC}" type="sibTrans" cxnId="{7E0F8E33-808B-D547-B5FD-D930B771F9C5}">
      <dgm:prSet/>
      <dgm:spPr/>
      <dgm:t>
        <a:bodyPr/>
        <a:lstStyle/>
        <a:p>
          <a:endParaRPr lang="tr-TR"/>
        </a:p>
      </dgm:t>
    </dgm:pt>
    <dgm:pt modelId="{068E62BE-9706-4546-BD2A-B4DD2545B1C9}">
      <dgm:prSet/>
      <dgm:spPr/>
      <dgm:t>
        <a:bodyPr/>
        <a:lstStyle/>
        <a:p>
          <a:r>
            <a:rPr lang="tr-TR"/>
            <a:t>Yaratıcılık ve karar verme becerilerini geliştirir.</a:t>
          </a:r>
        </a:p>
      </dgm:t>
    </dgm:pt>
    <dgm:pt modelId="{A4585A9B-6F8D-7D43-938C-45E7FFF7341C}" type="parTrans" cxnId="{029A5C75-A335-7245-9617-8F2D05B10C51}">
      <dgm:prSet/>
      <dgm:spPr/>
      <dgm:t>
        <a:bodyPr/>
        <a:lstStyle/>
        <a:p>
          <a:endParaRPr lang="tr-TR"/>
        </a:p>
      </dgm:t>
    </dgm:pt>
    <dgm:pt modelId="{D3640649-6414-2047-B398-96056E15D001}" type="sibTrans" cxnId="{029A5C75-A335-7245-9617-8F2D05B10C51}">
      <dgm:prSet/>
      <dgm:spPr/>
      <dgm:t>
        <a:bodyPr/>
        <a:lstStyle/>
        <a:p>
          <a:endParaRPr lang="tr-TR"/>
        </a:p>
      </dgm:t>
    </dgm:pt>
    <dgm:pt modelId="{8C475F16-5DFA-AA4B-927B-1F40528850C5}">
      <dgm:prSet/>
      <dgm:spPr/>
      <dgm:t>
        <a:bodyPr/>
        <a:lstStyle/>
        <a:p>
          <a:r>
            <a:rPr lang="tr-TR"/>
            <a:t>Şapkalar sırasıyla takıldığından sistematik düşünme becerisini geliştirir.</a:t>
          </a:r>
        </a:p>
      </dgm:t>
    </dgm:pt>
    <dgm:pt modelId="{83E3FAD6-82DB-2E45-8729-A3F886823440}" type="parTrans" cxnId="{73DA9E92-3A26-2A45-825B-A755DEC21B2E}">
      <dgm:prSet/>
      <dgm:spPr/>
      <dgm:t>
        <a:bodyPr/>
        <a:lstStyle/>
        <a:p>
          <a:endParaRPr lang="tr-TR"/>
        </a:p>
      </dgm:t>
    </dgm:pt>
    <dgm:pt modelId="{4B2C0A5F-3B06-F14A-8B72-E5D18501DE6D}" type="sibTrans" cxnId="{73DA9E92-3A26-2A45-825B-A755DEC21B2E}">
      <dgm:prSet/>
      <dgm:spPr/>
      <dgm:t>
        <a:bodyPr/>
        <a:lstStyle/>
        <a:p>
          <a:endParaRPr lang="tr-TR"/>
        </a:p>
      </dgm:t>
    </dgm:pt>
    <dgm:pt modelId="{99D3C833-695E-314A-858F-FF70ED200BDB}" type="pres">
      <dgm:prSet presAssocID="{900D2026-7FBD-684C-BE67-610E04DC80E0}" presName="linear" presStyleCnt="0">
        <dgm:presLayoutVars>
          <dgm:animLvl val="lvl"/>
          <dgm:resizeHandles val="exact"/>
        </dgm:presLayoutVars>
      </dgm:prSet>
      <dgm:spPr/>
    </dgm:pt>
    <dgm:pt modelId="{80A95FAA-7DB5-4B48-9795-02B42EFC76F0}" type="pres">
      <dgm:prSet presAssocID="{9C41CD31-88F2-E341-B7C9-0BCE12887ADC}" presName="parentText" presStyleLbl="node1" presStyleIdx="0" presStyleCnt="1">
        <dgm:presLayoutVars>
          <dgm:chMax val="0"/>
          <dgm:bulletEnabled val="1"/>
        </dgm:presLayoutVars>
      </dgm:prSet>
      <dgm:spPr/>
    </dgm:pt>
    <dgm:pt modelId="{C7A11FA6-F914-8F48-B2C5-00AD331E33C0}" type="pres">
      <dgm:prSet presAssocID="{9C41CD31-88F2-E341-B7C9-0BCE12887ADC}" presName="childText" presStyleLbl="revTx" presStyleIdx="0" presStyleCnt="1">
        <dgm:presLayoutVars>
          <dgm:bulletEnabled val="1"/>
        </dgm:presLayoutVars>
      </dgm:prSet>
      <dgm:spPr/>
    </dgm:pt>
  </dgm:ptLst>
  <dgm:cxnLst>
    <dgm:cxn modelId="{03A0820B-6AB3-5741-95C7-603C60338049}" type="presOf" srcId="{5054B3AB-0DFC-8C40-BEC0-BD85887D45FE}" destId="{C7A11FA6-F914-8F48-B2C5-00AD331E33C0}" srcOrd="0" destOrd="1" presId="urn:microsoft.com/office/officeart/2005/8/layout/vList2"/>
    <dgm:cxn modelId="{2FEA2629-6362-4C40-9C26-71CA401C22CD}" type="presOf" srcId="{068E62BE-9706-4546-BD2A-B4DD2545B1C9}" destId="{C7A11FA6-F914-8F48-B2C5-00AD331E33C0}" srcOrd="0" destOrd="3" presId="urn:microsoft.com/office/officeart/2005/8/layout/vList2"/>
    <dgm:cxn modelId="{7E0F8E33-808B-D547-B5FD-D930B771F9C5}" srcId="{9C41CD31-88F2-E341-B7C9-0BCE12887ADC}" destId="{A9B2C7C3-0BED-2A49-9D46-4791392D6C0E}" srcOrd="2" destOrd="0" parTransId="{65190824-333D-784E-83AB-81A623919DA2}" sibTransId="{EB0C8DB4-152B-0646-A8BD-658884A1D3EC}"/>
    <dgm:cxn modelId="{1CB6B95B-0FFE-4745-9ABB-D7D9D1106659}" type="presOf" srcId="{9F0A33AA-A090-0B4F-B1C2-AAB94D024F05}" destId="{C7A11FA6-F914-8F48-B2C5-00AD331E33C0}" srcOrd="0" destOrd="0" presId="urn:microsoft.com/office/officeart/2005/8/layout/vList2"/>
    <dgm:cxn modelId="{6AE9BB70-6F8B-AE43-9380-E965286FDA1B}" srcId="{900D2026-7FBD-684C-BE67-610E04DC80E0}" destId="{9C41CD31-88F2-E341-B7C9-0BCE12887ADC}" srcOrd="0" destOrd="0" parTransId="{7A989154-8BE3-E941-BC12-D8C0499D7E0E}" sibTransId="{9A5F48E8-A917-974C-8E18-FBFB74A0FBF3}"/>
    <dgm:cxn modelId="{029A5C75-A335-7245-9617-8F2D05B10C51}" srcId="{9C41CD31-88F2-E341-B7C9-0BCE12887ADC}" destId="{068E62BE-9706-4546-BD2A-B4DD2545B1C9}" srcOrd="3" destOrd="0" parTransId="{A4585A9B-6F8D-7D43-938C-45E7FFF7341C}" sibTransId="{D3640649-6414-2047-B398-96056E15D001}"/>
    <dgm:cxn modelId="{55D91989-30C7-8B45-A7CD-98290F7B87B4}" srcId="{9C41CD31-88F2-E341-B7C9-0BCE12887ADC}" destId="{9F0A33AA-A090-0B4F-B1C2-AAB94D024F05}" srcOrd="0" destOrd="0" parTransId="{3ACCF9B2-2700-2E46-B894-B660B4A8556A}" sibTransId="{770ADF99-2D1D-F849-B324-31A9303682A4}"/>
    <dgm:cxn modelId="{73DA9E92-3A26-2A45-825B-A755DEC21B2E}" srcId="{9C41CD31-88F2-E341-B7C9-0BCE12887ADC}" destId="{8C475F16-5DFA-AA4B-927B-1F40528850C5}" srcOrd="4" destOrd="0" parTransId="{83E3FAD6-82DB-2E45-8729-A3F886823440}" sibTransId="{4B2C0A5F-3B06-F14A-8B72-E5D18501DE6D}"/>
    <dgm:cxn modelId="{AD29F799-2BAF-6744-AE52-ADAB503A3941}" type="presOf" srcId="{9C41CD31-88F2-E341-B7C9-0BCE12887ADC}" destId="{80A95FAA-7DB5-4B48-9795-02B42EFC76F0}" srcOrd="0" destOrd="0" presId="urn:microsoft.com/office/officeart/2005/8/layout/vList2"/>
    <dgm:cxn modelId="{2DFBFC9C-0B8F-7A4D-A370-A645EDD2FE51}" type="presOf" srcId="{A9B2C7C3-0BED-2A49-9D46-4791392D6C0E}" destId="{C7A11FA6-F914-8F48-B2C5-00AD331E33C0}" srcOrd="0" destOrd="2" presId="urn:microsoft.com/office/officeart/2005/8/layout/vList2"/>
    <dgm:cxn modelId="{3C0BA9A1-D5CE-E043-BBAE-4C0558952A31}" type="presOf" srcId="{8C475F16-5DFA-AA4B-927B-1F40528850C5}" destId="{C7A11FA6-F914-8F48-B2C5-00AD331E33C0}" srcOrd="0" destOrd="4" presId="urn:microsoft.com/office/officeart/2005/8/layout/vList2"/>
    <dgm:cxn modelId="{9C485DB5-C788-0B4C-8791-852CB9FCD06A}" type="presOf" srcId="{900D2026-7FBD-684C-BE67-610E04DC80E0}" destId="{99D3C833-695E-314A-858F-FF70ED200BDB}" srcOrd="0" destOrd="0" presId="urn:microsoft.com/office/officeart/2005/8/layout/vList2"/>
    <dgm:cxn modelId="{F09A05D5-83A7-764B-A6AC-2251E42374B2}" srcId="{9C41CD31-88F2-E341-B7C9-0BCE12887ADC}" destId="{5054B3AB-0DFC-8C40-BEC0-BD85887D45FE}" srcOrd="1" destOrd="0" parTransId="{EBC1A97D-97E1-6B4B-AC79-3F62BEA2C91C}" sibTransId="{4FC7B5A4-828E-2F4C-80A0-784A5B4B7B95}"/>
    <dgm:cxn modelId="{CE27DE09-C8AD-0C4C-9071-7B2039123802}" type="presParOf" srcId="{99D3C833-695E-314A-858F-FF70ED200BDB}" destId="{80A95FAA-7DB5-4B48-9795-02B42EFC76F0}" srcOrd="0" destOrd="0" presId="urn:microsoft.com/office/officeart/2005/8/layout/vList2"/>
    <dgm:cxn modelId="{046BDB17-2BA7-6749-B927-6A4724F33210}" type="presParOf" srcId="{99D3C833-695E-314A-858F-FF70ED200BDB}" destId="{C7A11FA6-F914-8F48-B2C5-00AD331E33C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5B4E01-17EF-F54E-87B6-F0F56872993F}"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tr-TR"/>
        </a:p>
      </dgm:t>
    </dgm:pt>
    <dgm:pt modelId="{3BC119E0-1C9E-1D49-ABE8-19146EF876F0}">
      <dgm:prSet/>
      <dgm:spPr/>
      <dgm:t>
        <a:bodyPr/>
        <a:lstStyle/>
        <a:p>
          <a:r>
            <a:rPr lang="tr-TR"/>
            <a:t>Yararları</a:t>
          </a:r>
        </a:p>
      </dgm:t>
    </dgm:pt>
    <dgm:pt modelId="{FDDDCB72-1651-5649-958A-EB87DA1921E9}" type="parTrans" cxnId="{94638D58-95BE-D44F-AF32-E53FAD92C1F7}">
      <dgm:prSet/>
      <dgm:spPr/>
      <dgm:t>
        <a:bodyPr/>
        <a:lstStyle/>
        <a:p>
          <a:endParaRPr lang="tr-TR"/>
        </a:p>
      </dgm:t>
    </dgm:pt>
    <dgm:pt modelId="{C4E7515D-154A-A842-9FBA-C4AF1AB79F0A}" type="sibTrans" cxnId="{94638D58-95BE-D44F-AF32-E53FAD92C1F7}">
      <dgm:prSet/>
      <dgm:spPr/>
      <dgm:t>
        <a:bodyPr/>
        <a:lstStyle/>
        <a:p>
          <a:endParaRPr lang="tr-TR"/>
        </a:p>
      </dgm:t>
    </dgm:pt>
    <dgm:pt modelId="{9A1E7720-05E6-004E-B85B-A4DCCE995B75}">
      <dgm:prSet/>
      <dgm:spPr/>
      <dgm:t>
        <a:bodyPr/>
        <a:lstStyle/>
        <a:p>
          <a:r>
            <a:rPr lang="tr-TR" dirty="0"/>
            <a:t>Grubun bütün olarak bilgilerini ve deneyimlerini ortaya koymasına yardımcı olur.</a:t>
          </a:r>
        </a:p>
      </dgm:t>
    </dgm:pt>
    <dgm:pt modelId="{27F07D9C-9687-924A-A72D-A0AD1876079D}" type="parTrans" cxnId="{9FB90DCD-4A25-E64E-A149-7E42471C5F34}">
      <dgm:prSet/>
      <dgm:spPr/>
      <dgm:t>
        <a:bodyPr/>
        <a:lstStyle/>
        <a:p>
          <a:endParaRPr lang="tr-TR"/>
        </a:p>
      </dgm:t>
    </dgm:pt>
    <dgm:pt modelId="{F9F20EC0-4488-454D-9A57-6F264305D1C7}" type="sibTrans" cxnId="{9FB90DCD-4A25-E64E-A149-7E42471C5F34}">
      <dgm:prSet/>
      <dgm:spPr/>
      <dgm:t>
        <a:bodyPr/>
        <a:lstStyle/>
        <a:p>
          <a:endParaRPr lang="tr-TR"/>
        </a:p>
      </dgm:t>
    </dgm:pt>
    <dgm:pt modelId="{88BF4063-8967-9542-9231-37B4B5A749E6}">
      <dgm:prSet/>
      <dgm:spPr/>
      <dgm:t>
        <a:bodyPr/>
        <a:lstStyle/>
        <a:p>
          <a:r>
            <a:rPr lang="tr-TR"/>
            <a:t>Yaratıcılığı destekler.</a:t>
          </a:r>
        </a:p>
      </dgm:t>
    </dgm:pt>
    <dgm:pt modelId="{FE41A3B1-AA94-C243-B377-20F254258CE5}" type="parTrans" cxnId="{45DBD45C-AFEB-904D-84AF-FED5F87F4BDE}">
      <dgm:prSet/>
      <dgm:spPr/>
      <dgm:t>
        <a:bodyPr/>
        <a:lstStyle/>
        <a:p>
          <a:endParaRPr lang="tr-TR"/>
        </a:p>
      </dgm:t>
    </dgm:pt>
    <dgm:pt modelId="{3CE7FB41-BD95-1B43-B177-8D0EB68600C4}" type="sibTrans" cxnId="{45DBD45C-AFEB-904D-84AF-FED5F87F4BDE}">
      <dgm:prSet/>
      <dgm:spPr/>
      <dgm:t>
        <a:bodyPr/>
        <a:lstStyle/>
        <a:p>
          <a:endParaRPr lang="tr-TR"/>
        </a:p>
      </dgm:t>
    </dgm:pt>
    <dgm:pt modelId="{6723B27E-6A35-234E-BCF5-E79CACE0E7CD}">
      <dgm:prSet/>
      <dgm:spPr/>
      <dgm:t>
        <a:bodyPr/>
        <a:lstStyle/>
        <a:p>
          <a:r>
            <a:rPr lang="tr-TR" dirty="0"/>
            <a:t>Grubun bütününün katılımını sağlar.</a:t>
          </a:r>
        </a:p>
      </dgm:t>
    </dgm:pt>
    <dgm:pt modelId="{DDC92F64-8C55-7C43-B182-2B9C9FC489DA}" type="parTrans" cxnId="{89CFCC33-23A5-544F-91D0-A1B91612217E}">
      <dgm:prSet/>
      <dgm:spPr/>
      <dgm:t>
        <a:bodyPr/>
        <a:lstStyle/>
        <a:p>
          <a:endParaRPr lang="tr-TR"/>
        </a:p>
      </dgm:t>
    </dgm:pt>
    <dgm:pt modelId="{37FDF912-135B-EF41-A5B4-E35897A6BA1F}" type="sibTrans" cxnId="{89CFCC33-23A5-544F-91D0-A1B91612217E}">
      <dgm:prSet/>
      <dgm:spPr/>
      <dgm:t>
        <a:bodyPr/>
        <a:lstStyle/>
        <a:p>
          <a:endParaRPr lang="tr-TR"/>
        </a:p>
      </dgm:t>
    </dgm:pt>
    <dgm:pt modelId="{A36771A6-F85B-CC42-8779-C639A145AF43}">
      <dgm:prSet/>
      <dgm:spPr/>
      <dgm:t>
        <a:bodyPr/>
        <a:lstStyle/>
        <a:p>
          <a:r>
            <a:rPr lang="tr-TR" dirty="0"/>
            <a:t>Sınırlılıkları</a:t>
          </a:r>
        </a:p>
      </dgm:t>
    </dgm:pt>
    <dgm:pt modelId="{36F17FC5-11B6-4C48-AD49-D0095F706EE8}" type="parTrans" cxnId="{7AC00F2C-446F-8344-9008-CB7D4405929B}">
      <dgm:prSet/>
      <dgm:spPr/>
    </dgm:pt>
    <dgm:pt modelId="{8C8884D0-75B8-5E4B-A154-BBE1F5375544}" type="sibTrans" cxnId="{7AC00F2C-446F-8344-9008-CB7D4405929B}">
      <dgm:prSet/>
      <dgm:spPr/>
    </dgm:pt>
    <dgm:pt modelId="{ED6CDE79-C210-E64B-9793-0F60969BA54A}">
      <dgm:prSet/>
      <dgm:spPr/>
      <dgm:t>
        <a:bodyPr/>
        <a:lstStyle/>
        <a:p>
          <a:r>
            <a:rPr lang="tr-TR" dirty="0"/>
            <a:t>Dikkat ve katılım üst düzeydedir.</a:t>
          </a:r>
        </a:p>
      </dgm:t>
    </dgm:pt>
    <dgm:pt modelId="{1CD35529-DEDD-F345-9814-C4CA3EDDCC8D}" type="parTrans" cxnId="{666155C9-9E2A-3646-9402-5A45CC58F3AD}">
      <dgm:prSet/>
      <dgm:spPr/>
    </dgm:pt>
    <dgm:pt modelId="{3C2CC6DC-AAE0-9940-879C-0C6FD1E3A8BC}" type="sibTrans" cxnId="{666155C9-9E2A-3646-9402-5A45CC58F3AD}">
      <dgm:prSet/>
      <dgm:spPr/>
    </dgm:pt>
    <dgm:pt modelId="{73D449BB-E2EE-F14C-B27F-74F251DEB41E}">
      <dgm:prSet/>
      <dgm:spPr/>
      <dgm:t>
        <a:bodyPr/>
        <a:lstStyle/>
        <a:p>
          <a:r>
            <a:rPr lang="tr-TR" dirty="0"/>
            <a:t>Her zaman problemin çözümüne ulaşılamayabilir.</a:t>
          </a:r>
        </a:p>
      </dgm:t>
    </dgm:pt>
    <dgm:pt modelId="{6282945B-04A0-F949-B30D-E277609810AA}" type="parTrans" cxnId="{C8D4C3A6-1C77-B44E-96A5-9503C3EEB744}">
      <dgm:prSet/>
      <dgm:spPr/>
    </dgm:pt>
    <dgm:pt modelId="{061E204B-0A2A-CA4C-A57E-159EA0FC5E47}" type="sibTrans" cxnId="{C8D4C3A6-1C77-B44E-96A5-9503C3EEB744}">
      <dgm:prSet/>
      <dgm:spPr/>
    </dgm:pt>
    <dgm:pt modelId="{159345ED-BF68-0241-BDD0-972D33A30C87}">
      <dgm:prSet/>
      <dgm:spPr/>
      <dgm:t>
        <a:bodyPr/>
        <a:lstStyle/>
        <a:p>
          <a:r>
            <a:rPr lang="tr-TR" dirty="0" err="1"/>
            <a:t>Devinişsel</a:t>
          </a:r>
          <a:r>
            <a:rPr lang="tr-TR" dirty="0"/>
            <a:t> alan öğrenmelerinde uygulanması zordur.</a:t>
          </a:r>
        </a:p>
      </dgm:t>
    </dgm:pt>
    <dgm:pt modelId="{63B44FF4-CF0D-6A4C-9D8A-5D5690AD1E53}" type="parTrans" cxnId="{354A42EA-82B3-894D-B874-DAC9BB486730}">
      <dgm:prSet/>
      <dgm:spPr/>
    </dgm:pt>
    <dgm:pt modelId="{6CC6403B-23FC-9A40-8B61-9815947AADB4}" type="sibTrans" cxnId="{354A42EA-82B3-894D-B874-DAC9BB486730}">
      <dgm:prSet/>
      <dgm:spPr/>
    </dgm:pt>
    <dgm:pt modelId="{7C7296A2-9FCD-E849-A678-C4DD87E565A8}">
      <dgm:prSet/>
      <dgm:spPr/>
      <dgm:t>
        <a:bodyPr/>
        <a:lstStyle/>
        <a:p>
          <a:r>
            <a:rPr lang="tr-TR" dirty="0"/>
            <a:t>Önkoşul davranışlara  sahip olmayan gruplarda kullanılmaz. </a:t>
          </a:r>
        </a:p>
      </dgm:t>
    </dgm:pt>
    <dgm:pt modelId="{5E01F481-529B-254E-89F8-94D0F9C390E8}" type="parTrans" cxnId="{CE41CFF8-2A95-F842-98E3-3AE298F285FA}">
      <dgm:prSet/>
      <dgm:spPr/>
    </dgm:pt>
    <dgm:pt modelId="{625E52C4-7475-534E-9739-2C8A50553D97}" type="sibTrans" cxnId="{CE41CFF8-2A95-F842-98E3-3AE298F285FA}">
      <dgm:prSet/>
      <dgm:spPr/>
    </dgm:pt>
    <dgm:pt modelId="{BD5CEE03-AA49-544F-A4CC-E5D4F0E66049}">
      <dgm:prSet/>
      <dgm:spPr/>
      <dgm:t>
        <a:bodyPr/>
        <a:lstStyle/>
        <a:p>
          <a:r>
            <a:rPr lang="tr-TR" dirty="0"/>
            <a:t>Her öğrenci aynı oranda katılmak istemez.</a:t>
          </a:r>
        </a:p>
      </dgm:t>
    </dgm:pt>
    <dgm:pt modelId="{FA5003F1-FBDF-B44D-B3B2-6125207FEA5E}" type="parTrans" cxnId="{78DE5902-981F-AA4A-A05B-9692A4AFBB42}">
      <dgm:prSet/>
      <dgm:spPr/>
    </dgm:pt>
    <dgm:pt modelId="{F8FD0DBC-AB23-8A4D-B1F4-5B35754DB9B6}" type="sibTrans" cxnId="{78DE5902-981F-AA4A-A05B-9692A4AFBB42}">
      <dgm:prSet/>
      <dgm:spPr/>
    </dgm:pt>
    <dgm:pt modelId="{234013D1-7EDA-694C-8BC7-9AFE2DF33D91}" type="pres">
      <dgm:prSet presAssocID="{465B4E01-17EF-F54E-87B6-F0F56872993F}" presName="linear" presStyleCnt="0">
        <dgm:presLayoutVars>
          <dgm:animLvl val="lvl"/>
          <dgm:resizeHandles val="exact"/>
        </dgm:presLayoutVars>
      </dgm:prSet>
      <dgm:spPr/>
    </dgm:pt>
    <dgm:pt modelId="{52F1006A-C50B-E541-990D-395D7CF5306E}" type="pres">
      <dgm:prSet presAssocID="{3BC119E0-1C9E-1D49-ABE8-19146EF876F0}" presName="parentText" presStyleLbl="node1" presStyleIdx="0" presStyleCnt="2">
        <dgm:presLayoutVars>
          <dgm:chMax val="0"/>
          <dgm:bulletEnabled val="1"/>
        </dgm:presLayoutVars>
      </dgm:prSet>
      <dgm:spPr/>
    </dgm:pt>
    <dgm:pt modelId="{D0B05B7F-79BB-604A-9458-3ABD8E263F29}" type="pres">
      <dgm:prSet presAssocID="{3BC119E0-1C9E-1D49-ABE8-19146EF876F0}" presName="childText" presStyleLbl="revTx" presStyleIdx="0" presStyleCnt="2">
        <dgm:presLayoutVars>
          <dgm:bulletEnabled val="1"/>
        </dgm:presLayoutVars>
      </dgm:prSet>
      <dgm:spPr/>
    </dgm:pt>
    <dgm:pt modelId="{BFFE7617-6AE8-B14A-BEF5-B828AA969432}" type="pres">
      <dgm:prSet presAssocID="{A36771A6-F85B-CC42-8779-C639A145AF43}" presName="parentText" presStyleLbl="node1" presStyleIdx="1" presStyleCnt="2">
        <dgm:presLayoutVars>
          <dgm:chMax val="0"/>
          <dgm:bulletEnabled val="1"/>
        </dgm:presLayoutVars>
      </dgm:prSet>
      <dgm:spPr/>
    </dgm:pt>
    <dgm:pt modelId="{2C803E9F-A133-D940-8A7A-51ACA37137FE}" type="pres">
      <dgm:prSet presAssocID="{A36771A6-F85B-CC42-8779-C639A145AF43}" presName="childText" presStyleLbl="revTx" presStyleIdx="1" presStyleCnt="2">
        <dgm:presLayoutVars>
          <dgm:bulletEnabled val="1"/>
        </dgm:presLayoutVars>
      </dgm:prSet>
      <dgm:spPr/>
    </dgm:pt>
  </dgm:ptLst>
  <dgm:cxnLst>
    <dgm:cxn modelId="{78DE5902-981F-AA4A-A05B-9692A4AFBB42}" srcId="{A36771A6-F85B-CC42-8779-C639A145AF43}" destId="{BD5CEE03-AA49-544F-A4CC-E5D4F0E66049}" srcOrd="3" destOrd="0" parTransId="{FA5003F1-FBDF-B44D-B3B2-6125207FEA5E}" sibTransId="{F8FD0DBC-AB23-8A4D-B1F4-5B35754DB9B6}"/>
    <dgm:cxn modelId="{0B9E4C0C-EE82-EF4E-921C-E87E1B28B9E9}" type="presOf" srcId="{465B4E01-17EF-F54E-87B6-F0F56872993F}" destId="{234013D1-7EDA-694C-8BC7-9AFE2DF33D91}" srcOrd="0" destOrd="0" presId="urn:microsoft.com/office/officeart/2005/8/layout/vList2"/>
    <dgm:cxn modelId="{DBAF6C29-9A7C-454C-B934-78FE32C85581}" type="presOf" srcId="{73D449BB-E2EE-F14C-B27F-74F251DEB41E}" destId="{2C803E9F-A133-D940-8A7A-51ACA37137FE}" srcOrd="0" destOrd="0" presId="urn:microsoft.com/office/officeart/2005/8/layout/vList2"/>
    <dgm:cxn modelId="{7AC00F2C-446F-8344-9008-CB7D4405929B}" srcId="{465B4E01-17EF-F54E-87B6-F0F56872993F}" destId="{A36771A6-F85B-CC42-8779-C639A145AF43}" srcOrd="1" destOrd="0" parTransId="{36F17FC5-11B6-4C48-AD49-D0095F706EE8}" sibTransId="{8C8884D0-75B8-5E4B-A154-BBE1F5375544}"/>
    <dgm:cxn modelId="{89CFCC33-23A5-544F-91D0-A1B91612217E}" srcId="{3BC119E0-1C9E-1D49-ABE8-19146EF876F0}" destId="{6723B27E-6A35-234E-BCF5-E79CACE0E7CD}" srcOrd="2" destOrd="0" parTransId="{DDC92F64-8C55-7C43-B182-2B9C9FC489DA}" sibTransId="{37FDF912-135B-EF41-A5B4-E35897A6BA1F}"/>
    <dgm:cxn modelId="{8FD30D3C-9BDC-AC43-9B0B-E3B1F7122B15}" type="presOf" srcId="{ED6CDE79-C210-E64B-9793-0F60969BA54A}" destId="{D0B05B7F-79BB-604A-9458-3ABD8E263F29}" srcOrd="0" destOrd="3" presId="urn:microsoft.com/office/officeart/2005/8/layout/vList2"/>
    <dgm:cxn modelId="{CD070A42-33EB-324D-BBBF-82E2423B475D}" type="presOf" srcId="{BD5CEE03-AA49-544F-A4CC-E5D4F0E66049}" destId="{2C803E9F-A133-D940-8A7A-51ACA37137FE}" srcOrd="0" destOrd="3" presId="urn:microsoft.com/office/officeart/2005/8/layout/vList2"/>
    <dgm:cxn modelId="{94638D58-95BE-D44F-AF32-E53FAD92C1F7}" srcId="{465B4E01-17EF-F54E-87B6-F0F56872993F}" destId="{3BC119E0-1C9E-1D49-ABE8-19146EF876F0}" srcOrd="0" destOrd="0" parTransId="{FDDDCB72-1651-5649-958A-EB87DA1921E9}" sibTransId="{C4E7515D-154A-A842-9FBA-C4AF1AB79F0A}"/>
    <dgm:cxn modelId="{7F9D1459-BF69-FE4F-9003-78EC8B164445}" type="presOf" srcId="{9A1E7720-05E6-004E-B85B-A4DCCE995B75}" destId="{D0B05B7F-79BB-604A-9458-3ABD8E263F29}" srcOrd="0" destOrd="0" presId="urn:microsoft.com/office/officeart/2005/8/layout/vList2"/>
    <dgm:cxn modelId="{45DBD45C-AFEB-904D-84AF-FED5F87F4BDE}" srcId="{3BC119E0-1C9E-1D49-ABE8-19146EF876F0}" destId="{88BF4063-8967-9542-9231-37B4B5A749E6}" srcOrd="1" destOrd="0" parTransId="{FE41A3B1-AA94-C243-B377-20F254258CE5}" sibTransId="{3CE7FB41-BD95-1B43-B177-8D0EB68600C4}"/>
    <dgm:cxn modelId="{2236097B-BD17-E440-A1A3-22A1423A0540}" type="presOf" srcId="{159345ED-BF68-0241-BDD0-972D33A30C87}" destId="{2C803E9F-A133-D940-8A7A-51ACA37137FE}" srcOrd="0" destOrd="1" presId="urn:microsoft.com/office/officeart/2005/8/layout/vList2"/>
    <dgm:cxn modelId="{4356BE7C-48BA-CD47-8E4E-408C113E0D45}" type="presOf" srcId="{3BC119E0-1C9E-1D49-ABE8-19146EF876F0}" destId="{52F1006A-C50B-E541-990D-395D7CF5306E}" srcOrd="0" destOrd="0" presId="urn:microsoft.com/office/officeart/2005/8/layout/vList2"/>
    <dgm:cxn modelId="{5971BB8C-6EC8-704C-AB33-B92BEF443236}" type="presOf" srcId="{6723B27E-6A35-234E-BCF5-E79CACE0E7CD}" destId="{D0B05B7F-79BB-604A-9458-3ABD8E263F29}" srcOrd="0" destOrd="2" presId="urn:microsoft.com/office/officeart/2005/8/layout/vList2"/>
    <dgm:cxn modelId="{648C4A90-D411-EB43-8D8D-B3A3827ECAA8}" type="presOf" srcId="{A36771A6-F85B-CC42-8779-C639A145AF43}" destId="{BFFE7617-6AE8-B14A-BEF5-B828AA969432}" srcOrd="0" destOrd="0" presId="urn:microsoft.com/office/officeart/2005/8/layout/vList2"/>
    <dgm:cxn modelId="{C8D4C3A6-1C77-B44E-96A5-9503C3EEB744}" srcId="{A36771A6-F85B-CC42-8779-C639A145AF43}" destId="{73D449BB-E2EE-F14C-B27F-74F251DEB41E}" srcOrd="0" destOrd="0" parTransId="{6282945B-04A0-F949-B30D-E277609810AA}" sibTransId="{061E204B-0A2A-CA4C-A57E-159EA0FC5E47}"/>
    <dgm:cxn modelId="{DFFDEBB4-3740-0247-BB54-CA9388AC6FE3}" type="presOf" srcId="{7C7296A2-9FCD-E849-A678-C4DD87E565A8}" destId="{2C803E9F-A133-D940-8A7A-51ACA37137FE}" srcOrd="0" destOrd="2" presId="urn:microsoft.com/office/officeart/2005/8/layout/vList2"/>
    <dgm:cxn modelId="{666155C9-9E2A-3646-9402-5A45CC58F3AD}" srcId="{3BC119E0-1C9E-1D49-ABE8-19146EF876F0}" destId="{ED6CDE79-C210-E64B-9793-0F60969BA54A}" srcOrd="3" destOrd="0" parTransId="{1CD35529-DEDD-F345-9814-C4CA3EDDCC8D}" sibTransId="{3C2CC6DC-AAE0-9940-879C-0C6FD1E3A8BC}"/>
    <dgm:cxn modelId="{9FB90DCD-4A25-E64E-A149-7E42471C5F34}" srcId="{3BC119E0-1C9E-1D49-ABE8-19146EF876F0}" destId="{9A1E7720-05E6-004E-B85B-A4DCCE995B75}" srcOrd="0" destOrd="0" parTransId="{27F07D9C-9687-924A-A72D-A0AD1876079D}" sibTransId="{F9F20EC0-4488-454D-9A57-6F264305D1C7}"/>
    <dgm:cxn modelId="{97D423D8-E2E3-7840-8DAF-25A8F1C59F24}" type="presOf" srcId="{88BF4063-8967-9542-9231-37B4B5A749E6}" destId="{D0B05B7F-79BB-604A-9458-3ABD8E263F29}" srcOrd="0" destOrd="1" presId="urn:microsoft.com/office/officeart/2005/8/layout/vList2"/>
    <dgm:cxn modelId="{354A42EA-82B3-894D-B874-DAC9BB486730}" srcId="{A36771A6-F85B-CC42-8779-C639A145AF43}" destId="{159345ED-BF68-0241-BDD0-972D33A30C87}" srcOrd="1" destOrd="0" parTransId="{63B44FF4-CF0D-6A4C-9D8A-5D5690AD1E53}" sibTransId="{6CC6403B-23FC-9A40-8B61-9815947AADB4}"/>
    <dgm:cxn modelId="{CE41CFF8-2A95-F842-98E3-3AE298F285FA}" srcId="{A36771A6-F85B-CC42-8779-C639A145AF43}" destId="{7C7296A2-9FCD-E849-A678-C4DD87E565A8}" srcOrd="2" destOrd="0" parTransId="{5E01F481-529B-254E-89F8-94D0F9C390E8}" sibTransId="{625E52C4-7475-534E-9739-2C8A50553D97}"/>
    <dgm:cxn modelId="{217D8146-C932-AD41-ABCB-247D0791D80E}" type="presParOf" srcId="{234013D1-7EDA-694C-8BC7-9AFE2DF33D91}" destId="{52F1006A-C50B-E541-990D-395D7CF5306E}" srcOrd="0" destOrd="0" presId="urn:microsoft.com/office/officeart/2005/8/layout/vList2"/>
    <dgm:cxn modelId="{0B0B5B41-D6ED-EF42-8D4E-694E6E9A829E}" type="presParOf" srcId="{234013D1-7EDA-694C-8BC7-9AFE2DF33D91}" destId="{D0B05B7F-79BB-604A-9458-3ABD8E263F29}" srcOrd="1" destOrd="0" presId="urn:microsoft.com/office/officeart/2005/8/layout/vList2"/>
    <dgm:cxn modelId="{C2B994CD-7E94-D542-8F35-FF103E82F3E3}" type="presParOf" srcId="{234013D1-7EDA-694C-8BC7-9AFE2DF33D91}" destId="{BFFE7617-6AE8-B14A-BEF5-B828AA969432}" srcOrd="2" destOrd="0" presId="urn:microsoft.com/office/officeart/2005/8/layout/vList2"/>
    <dgm:cxn modelId="{4DD90B40-A033-DF4C-A83D-EC97DBFA298E}" type="presParOf" srcId="{234013D1-7EDA-694C-8BC7-9AFE2DF33D91}" destId="{2C803E9F-A133-D940-8A7A-51ACA37137F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11E7F9F-5CB7-294B-AE44-512BA2BD9DA8}" type="doc">
      <dgm:prSet loTypeId="urn:microsoft.com/office/officeart/2005/8/layout/bProcess3" loCatId="list" qsTypeId="urn:microsoft.com/office/officeart/2005/8/quickstyle/simple1" qsCatId="simple" csTypeId="urn:microsoft.com/office/officeart/2005/8/colors/colorful2" csCatId="colorful"/>
      <dgm:spPr/>
      <dgm:t>
        <a:bodyPr/>
        <a:lstStyle/>
        <a:p>
          <a:endParaRPr lang="tr-TR"/>
        </a:p>
      </dgm:t>
    </dgm:pt>
    <dgm:pt modelId="{9C691FF2-4910-2644-A6B3-DE37890E650A}">
      <dgm:prSet/>
      <dgm:spPr/>
      <dgm:t>
        <a:bodyPr/>
        <a:lstStyle/>
        <a:p>
          <a:r>
            <a:rPr lang="tr-TR"/>
            <a:t>Bir soruna yaratıcı çözümler bulmak amacıyla yapılır. </a:t>
          </a:r>
        </a:p>
      </dgm:t>
    </dgm:pt>
    <dgm:pt modelId="{C0159F8C-4092-4945-BAA9-407897EA119D}" type="parTrans" cxnId="{0C56EDBF-AAD3-2740-ABBC-2773DC17C4E6}">
      <dgm:prSet/>
      <dgm:spPr/>
      <dgm:t>
        <a:bodyPr/>
        <a:lstStyle/>
        <a:p>
          <a:endParaRPr lang="tr-TR"/>
        </a:p>
      </dgm:t>
    </dgm:pt>
    <dgm:pt modelId="{AC00FA42-5D4E-7143-AF53-C3EE88628624}" type="sibTrans" cxnId="{0C56EDBF-AAD3-2740-ABBC-2773DC17C4E6}">
      <dgm:prSet/>
      <dgm:spPr/>
      <dgm:t>
        <a:bodyPr/>
        <a:lstStyle/>
        <a:p>
          <a:endParaRPr lang="tr-TR"/>
        </a:p>
      </dgm:t>
    </dgm:pt>
    <dgm:pt modelId="{9AF62E9D-A3FC-7F46-A3AC-EB971C8C400F}">
      <dgm:prSet/>
      <dgm:spPr/>
      <dgm:t>
        <a:bodyPr/>
        <a:lstStyle/>
        <a:p>
          <a:r>
            <a:rPr lang="tr-TR"/>
            <a:t>Katılımcıların yaratıcı düşünme yeterliklerini geliştirmek amacıyla yapılır. </a:t>
          </a:r>
        </a:p>
      </dgm:t>
    </dgm:pt>
    <dgm:pt modelId="{D1E4A207-2DAF-F042-9B93-77F1CCA89601}" type="parTrans" cxnId="{1FABF5FF-63ED-1546-B6CB-B093CCF0717F}">
      <dgm:prSet/>
      <dgm:spPr/>
      <dgm:t>
        <a:bodyPr/>
        <a:lstStyle/>
        <a:p>
          <a:endParaRPr lang="tr-TR"/>
        </a:p>
      </dgm:t>
    </dgm:pt>
    <dgm:pt modelId="{D32F3465-9133-5648-B215-3421481B3BE0}" type="sibTrans" cxnId="{1FABF5FF-63ED-1546-B6CB-B093CCF0717F}">
      <dgm:prSet/>
      <dgm:spPr/>
      <dgm:t>
        <a:bodyPr/>
        <a:lstStyle/>
        <a:p>
          <a:endParaRPr lang="tr-TR"/>
        </a:p>
      </dgm:t>
    </dgm:pt>
    <dgm:pt modelId="{50E981D0-FA5B-884D-9C9E-291938D5BD1A}">
      <dgm:prSet/>
      <dgm:spPr/>
      <dgm:t>
        <a:bodyPr/>
        <a:lstStyle/>
        <a:p>
          <a:r>
            <a:rPr lang="tr-TR"/>
            <a:t>Esprili, keyifli ve demokratik ortamda yapılır. </a:t>
          </a:r>
        </a:p>
      </dgm:t>
    </dgm:pt>
    <dgm:pt modelId="{850E85A8-95CC-FC4D-B16C-4BD6BF7DA87A}" type="parTrans" cxnId="{83BC483E-F1B3-4D4C-8A7C-3F618CF0F53E}">
      <dgm:prSet/>
      <dgm:spPr/>
      <dgm:t>
        <a:bodyPr/>
        <a:lstStyle/>
        <a:p>
          <a:endParaRPr lang="tr-TR"/>
        </a:p>
      </dgm:t>
    </dgm:pt>
    <dgm:pt modelId="{74A8A9A0-25DC-A441-B4F6-85DC2D0EA70B}" type="sibTrans" cxnId="{83BC483E-F1B3-4D4C-8A7C-3F618CF0F53E}">
      <dgm:prSet/>
      <dgm:spPr/>
      <dgm:t>
        <a:bodyPr/>
        <a:lstStyle/>
        <a:p>
          <a:endParaRPr lang="tr-TR"/>
        </a:p>
      </dgm:t>
    </dgm:pt>
    <dgm:pt modelId="{EBF036EB-87DE-A245-8304-74943C52BA62}">
      <dgm:prSet/>
      <dgm:spPr/>
      <dgm:t>
        <a:bodyPr/>
        <a:lstStyle/>
        <a:p>
          <a:r>
            <a:rPr lang="tr-TR" dirty="0"/>
            <a:t>Katılımcılar, fikirlerine sınırlama getirmeden, uçuk, kaçık, yasalara uygun, uygun değil demeden konuşurlar. </a:t>
          </a:r>
        </a:p>
      </dgm:t>
    </dgm:pt>
    <dgm:pt modelId="{38493E0A-CA9D-9A4A-B9A9-1DE9E2B5ACDF}" type="parTrans" cxnId="{62B75272-32B0-3B45-989B-F1E456162C17}">
      <dgm:prSet/>
      <dgm:spPr/>
      <dgm:t>
        <a:bodyPr/>
        <a:lstStyle/>
        <a:p>
          <a:endParaRPr lang="tr-TR"/>
        </a:p>
      </dgm:t>
    </dgm:pt>
    <dgm:pt modelId="{D390CE87-D066-9648-A6FC-9EAF3160B7AC}" type="sibTrans" cxnId="{62B75272-32B0-3B45-989B-F1E456162C17}">
      <dgm:prSet/>
      <dgm:spPr/>
      <dgm:t>
        <a:bodyPr/>
        <a:lstStyle/>
        <a:p>
          <a:endParaRPr lang="tr-TR"/>
        </a:p>
      </dgm:t>
    </dgm:pt>
    <dgm:pt modelId="{BC2E2EB2-C257-5447-B020-4116268287F8}">
      <dgm:prSet/>
      <dgm:spPr/>
      <dgm:t>
        <a:bodyPr/>
        <a:lstStyle/>
        <a:p>
          <a:r>
            <a:rPr lang="tr-TR" dirty="0"/>
            <a:t>Katılımcılar söz alarak konuşurlar.  </a:t>
          </a:r>
        </a:p>
      </dgm:t>
    </dgm:pt>
    <dgm:pt modelId="{07DE70C0-5428-E74F-A9C4-CD941780D786}" type="parTrans" cxnId="{B38E73C7-171A-1645-B754-603B7CBA800C}">
      <dgm:prSet/>
      <dgm:spPr/>
      <dgm:t>
        <a:bodyPr/>
        <a:lstStyle/>
        <a:p>
          <a:endParaRPr lang="tr-TR"/>
        </a:p>
      </dgm:t>
    </dgm:pt>
    <dgm:pt modelId="{3C05976E-2098-4C46-BED1-76EE251A57BC}" type="sibTrans" cxnId="{B38E73C7-171A-1645-B754-603B7CBA800C}">
      <dgm:prSet/>
      <dgm:spPr/>
      <dgm:t>
        <a:bodyPr/>
        <a:lstStyle/>
        <a:p>
          <a:endParaRPr lang="tr-TR"/>
        </a:p>
      </dgm:t>
    </dgm:pt>
    <dgm:pt modelId="{617511B6-9B5D-2E48-A10D-71C089CDD386}">
      <dgm:prSet/>
      <dgm:spPr/>
      <dgm:t>
        <a:bodyPr/>
        <a:lstStyle/>
        <a:p>
          <a:r>
            <a:rPr lang="tr-TR"/>
            <a:t>Katılımcıların fikirleri tahtaya ya da büyük kağıtlara yazılır. </a:t>
          </a:r>
        </a:p>
      </dgm:t>
    </dgm:pt>
    <dgm:pt modelId="{B7ECA698-9D14-0943-8DAB-676037A2340A}" type="parTrans" cxnId="{06FE9E5C-426D-AC4E-8CD0-81DBA371C0C8}">
      <dgm:prSet/>
      <dgm:spPr/>
      <dgm:t>
        <a:bodyPr/>
        <a:lstStyle/>
        <a:p>
          <a:endParaRPr lang="tr-TR"/>
        </a:p>
      </dgm:t>
    </dgm:pt>
    <dgm:pt modelId="{2D8AC00B-F0C8-C949-9A4D-ECC4230719E0}" type="sibTrans" cxnId="{06FE9E5C-426D-AC4E-8CD0-81DBA371C0C8}">
      <dgm:prSet/>
      <dgm:spPr/>
      <dgm:t>
        <a:bodyPr/>
        <a:lstStyle/>
        <a:p>
          <a:endParaRPr lang="tr-TR"/>
        </a:p>
      </dgm:t>
    </dgm:pt>
    <dgm:pt modelId="{846214E1-0684-9A47-AF53-F8A7BA9A4B92}">
      <dgm:prSet/>
      <dgm:spPr/>
      <dgm:t>
        <a:bodyPr/>
        <a:lstStyle/>
        <a:p>
          <a:r>
            <a:rPr lang="tr-TR"/>
            <a:t>Yazılan fikirler üzerinde tartışılır. </a:t>
          </a:r>
        </a:p>
      </dgm:t>
    </dgm:pt>
    <dgm:pt modelId="{52794E3C-609C-C64A-BB61-9FFDD02680A6}" type="parTrans" cxnId="{42F63DCB-790A-0F4A-9DF4-A61F66B2C2A2}">
      <dgm:prSet/>
      <dgm:spPr/>
      <dgm:t>
        <a:bodyPr/>
        <a:lstStyle/>
        <a:p>
          <a:endParaRPr lang="tr-TR"/>
        </a:p>
      </dgm:t>
    </dgm:pt>
    <dgm:pt modelId="{F3DFE32A-EA79-0142-ACF8-F07E5019AD9A}" type="sibTrans" cxnId="{42F63DCB-790A-0F4A-9DF4-A61F66B2C2A2}">
      <dgm:prSet/>
      <dgm:spPr/>
      <dgm:t>
        <a:bodyPr/>
        <a:lstStyle/>
        <a:p>
          <a:endParaRPr lang="tr-TR"/>
        </a:p>
      </dgm:t>
    </dgm:pt>
    <dgm:pt modelId="{B54D39A8-BBE8-4F4C-B1A8-E08363C4588C}">
      <dgm:prSet/>
      <dgm:spPr/>
      <dgm:t>
        <a:bodyPr/>
        <a:lstStyle/>
        <a:p>
          <a:r>
            <a:rPr lang="tr-TR"/>
            <a:t>Grubun görüşü belirlenir.  </a:t>
          </a:r>
        </a:p>
      </dgm:t>
    </dgm:pt>
    <dgm:pt modelId="{A147FD75-7DCD-3440-8F88-CBBDFF6857C9}" type="parTrans" cxnId="{A98C841F-0682-544C-AB9E-A070EDB2B0AB}">
      <dgm:prSet/>
      <dgm:spPr/>
      <dgm:t>
        <a:bodyPr/>
        <a:lstStyle/>
        <a:p>
          <a:endParaRPr lang="tr-TR"/>
        </a:p>
      </dgm:t>
    </dgm:pt>
    <dgm:pt modelId="{46DBD515-8590-C641-A34B-81E987EC19F6}" type="sibTrans" cxnId="{A98C841F-0682-544C-AB9E-A070EDB2B0AB}">
      <dgm:prSet/>
      <dgm:spPr/>
      <dgm:t>
        <a:bodyPr/>
        <a:lstStyle/>
        <a:p>
          <a:endParaRPr lang="tr-TR"/>
        </a:p>
      </dgm:t>
    </dgm:pt>
    <dgm:pt modelId="{D920D1C6-6810-FE4D-9EC7-F1ADCD0D52C8}" type="pres">
      <dgm:prSet presAssocID="{211E7F9F-5CB7-294B-AE44-512BA2BD9DA8}" presName="Name0" presStyleCnt="0">
        <dgm:presLayoutVars>
          <dgm:dir/>
          <dgm:resizeHandles val="exact"/>
        </dgm:presLayoutVars>
      </dgm:prSet>
      <dgm:spPr/>
    </dgm:pt>
    <dgm:pt modelId="{C7B0E36B-939E-0348-AB84-D8680251754C}" type="pres">
      <dgm:prSet presAssocID="{9C691FF2-4910-2644-A6B3-DE37890E650A}" presName="node" presStyleLbl="node1" presStyleIdx="0" presStyleCnt="8">
        <dgm:presLayoutVars>
          <dgm:bulletEnabled val="1"/>
        </dgm:presLayoutVars>
      </dgm:prSet>
      <dgm:spPr/>
    </dgm:pt>
    <dgm:pt modelId="{A8561EA4-8C34-7E47-9735-C23CF3D4DDD9}" type="pres">
      <dgm:prSet presAssocID="{AC00FA42-5D4E-7143-AF53-C3EE88628624}" presName="sibTrans" presStyleLbl="sibTrans1D1" presStyleIdx="0" presStyleCnt="7"/>
      <dgm:spPr/>
    </dgm:pt>
    <dgm:pt modelId="{24818B0E-B6DA-C945-BEAC-6E3F0E85F0F1}" type="pres">
      <dgm:prSet presAssocID="{AC00FA42-5D4E-7143-AF53-C3EE88628624}" presName="connectorText" presStyleLbl="sibTrans1D1" presStyleIdx="0" presStyleCnt="7"/>
      <dgm:spPr/>
    </dgm:pt>
    <dgm:pt modelId="{391BF2C3-27BB-1741-B9BA-499985E6DE7C}" type="pres">
      <dgm:prSet presAssocID="{9AF62E9D-A3FC-7F46-A3AC-EB971C8C400F}" presName="node" presStyleLbl="node1" presStyleIdx="1" presStyleCnt="8">
        <dgm:presLayoutVars>
          <dgm:bulletEnabled val="1"/>
        </dgm:presLayoutVars>
      </dgm:prSet>
      <dgm:spPr/>
    </dgm:pt>
    <dgm:pt modelId="{4E16BF40-544C-1D4E-96EE-DE7C0DE33F4E}" type="pres">
      <dgm:prSet presAssocID="{D32F3465-9133-5648-B215-3421481B3BE0}" presName="sibTrans" presStyleLbl="sibTrans1D1" presStyleIdx="1" presStyleCnt="7"/>
      <dgm:spPr/>
    </dgm:pt>
    <dgm:pt modelId="{0F1CB3F2-83C7-9841-B3A9-D7167D6C15BA}" type="pres">
      <dgm:prSet presAssocID="{D32F3465-9133-5648-B215-3421481B3BE0}" presName="connectorText" presStyleLbl="sibTrans1D1" presStyleIdx="1" presStyleCnt="7"/>
      <dgm:spPr/>
    </dgm:pt>
    <dgm:pt modelId="{12535DC8-4AE9-AE49-9E09-F7984372FE96}" type="pres">
      <dgm:prSet presAssocID="{50E981D0-FA5B-884D-9C9E-291938D5BD1A}" presName="node" presStyleLbl="node1" presStyleIdx="2" presStyleCnt="8">
        <dgm:presLayoutVars>
          <dgm:bulletEnabled val="1"/>
        </dgm:presLayoutVars>
      </dgm:prSet>
      <dgm:spPr/>
    </dgm:pt>
    <dgm:pt modelId="{F60AC047-40C2-2745-B565-6A44F562579C}" type="pres">
      <dgm:prSet presAssocID="{74A8A9A0-25DC-A441-B4F6-85DC2D0EA70B}" presName="sibTrans" presStyleLbl="sibTrans1D1" presStyleIdx="2" presStyleCnt="7"/>
      <dgm:spPr/>
    </dgm:pt>
    <dgm:pt modelId="{96173941-D207-9F46-9BE7-9287862831D2}" type="pres">
      <dgm:prSet presAssocID="{74A8A9A0-25DC-A441-B4F6-85DC2D0EA70B}" presName="connectorText" presStyleLbl="sibTrans1D1" presStyleIdx="2" presStyleCnt="7"/>
      <dgm:spPr/>
    </dgm:pt>
    <dgm:pt modelId="{14DC4727-E0AC-144D-9271-DB07055BAD8D}" type="pres">
      <dgm:prSet presAssocID="{EBF036EB-87DE-A245-8304-74943C52BA62}" presName="node" presStyleLbl="node1" presStyleIdx="3" presStyleCnt="8">
        <dgm:presLayoutVars>
          <dgm:bulletEnabled val="1"/>
        </dgm:presLayoutVars>
      </dgm:prSet>
      <dgm:spPr/>
    </dgm:pt>
    <dgm:pt modelId="{0F18E2E3-38E0-EE43-9A08-616665ECC1FD}" type="pres">
      <dgm:prSet presAssocID="{D390CE87-D066-9648-A6FC-9EAF3160B7AC}" presName="sibTrans" presStyleLbl="sibTrans1D1" presStyleIdx="3" presStyleCnt="7"/>
      <dgm:spPr/>
    </dgm:pt>
    <dgm:pt modelId="{0C1C6668-0296-FC43-ABF6-EA2FCE6E4484}" type="pres">
      <dgm:prSet presAssocID="{D390CE87-D066-9648-A6FC-9EAF3160B7AC}" presName="connectorText" presStyleLbl="sibTrans1D1" presStyleIdx="3" presStyleCnt="7"/>
      <dgm:spPr/>
    </dgm:pt>
    <dgm:pt modelId="{86AB15AF-0021-7444-9D7B-B23B46A65173}" type="pres">
      <dgm:prSet presAssocID="{BC2E2EB2-C257-5447-B020-4116268287F8}" presName="node" presStyleLbl="node1" presStyleIdx="4" presStyleCnt="8">
        <dgm:presLayoutVars>
          <dgm:bulletEnabled val="1"/>
        </dgm:presLayoutVars>
      </dgm:prSet>
      <dgm:spPr/>
    </dgm:pt>
    <dgm:pt modelId="{52188144-2B5C-3B4C-BE5E-9190D436E291}" type="pres">
      <dgm:prSet presAssocID="{3C05976E-2098-4C46-BED1-76EE251A57BC}" presName="sibTrans" presStyleLbl="sibTrans1D1" presStyleIdx="4" presStyleCnt="7"/>
      <dgm:spPr/>
    </dgm:pt>
    <dgm:pt modelId="{DB9A2F2A-CB8F-9445-871B-BFCD3BC31316}" type="pres">
      <dgm:prSet presAssocID="{3C05976E-2098-4C46-BED1-76EE251A57BC}" presName="connectorText" presStyleLbl="sibTrans1D1" presStyleIdx="4" presStyleCnt="7"/>
      <dgm:spPr/>
    </dgm:pt>
    <dgm:pt modelId="{CA33A21F-9395-BE48-B07F-7B6EADAE8DED}" type="pres">
      <dgm:prSet presAssocID="{617511B6-9B5D-2E48-A10D-71C089CDD386}" presName="node" presStyleLbl="node1" presStyleIdx="5" presStyleCnt="8">
        <dgm:presLayoutVars>
          <dgm:bulletEnabled val="1"/>
        </dgm:presLayoutVars>
      </dgm:prSet>
      <dgm:spPr/>
    </dgm:pt>
    <dgm:pt modelId="{D8301FB6-EB44-6B4B-AE6B-D98F7D95CD13}" type="pres">
      <dgm:prSet presAssocID="{2D8AC00B-F0C8-C949-9A4D-ECC4230719E0}" presName="sibTrans" presStyleLbl="sibTrans1D1" presStyleIdx="5" presStyleCnt="7"/>
      <dgm:spPr/>
    </dgm:pt>
    <dgm:pt modelId="{DFF7E34E-2187-5C43-964A-8EF7F1F19921}" type="pres">
      <dgm:prSet presAssocID="{2D8AC00B-F0C8-C949-9A4D-ECC4230719E0}" presName="connectorText" presStyleLbl="sibTrans1D1" presStyleIdx="5" presStyleCnt="7"/>
      <dgm:spPr/>
    </dgm:pt>
    <dgm:pt modelId="{C9621DA0-2297-7A47-972E-4F0287B3D01A}" type="pres">
      <dgm:prSet presAssocID="{846214E1-0684-9A47-AF53-F8A7BA9A4B92}" presName="node" presStyleLbl="node1" presStyleIdx="6" presStyleCnt="8">
        <dgm:presLayoutVars>
          <dgm:bulletEnabled val="1"/>
        </dgm:presLayoutVars>
      </dgm:prSet>
      <dgm:spPr/>
    </dgm:pt>
    <dgm:pt modelId="{02D64BF6-AEB6-0A44-9E70-2D327552C737}" type="pres">
      <dgm:prSet presAssocID="{F3DFE32A-EA79-0142-ACF8-F07E5019AD9A}" presName="sibTrans" presStyleLbl="sibTrans1D1" presStyleIdx="6" presStyleCnt="7"/>
      <dgm:spPr/>
    </dgm:pt>
    <dgm:pt modelId="{70FCB60C-11C3-9546-AC00-E27D58A931B9}" type="pres">
      <dgm:prSet presAssocID="{F3DFE32A-EA79-0142-ACF8-F07E5019AD9A}" presName="connectorText" presStyleLbl="sibTrans1D1" presStyleIdx="6" presStyleCnt="7"/>
      <dgm:spPr/>
    </dgm:pt>
    <dgm:pt modelId="{0AB2809A-EBC9-9544-8FE4-B8ABDEF729BE}" type="pres">
      <dgm:prSet presAssocID="{B54D39A8-BBE8-4F4C-B1A8-E08363C4588C}" presName="node" presStyleLbl="node1" presStyleIdx="7" presStyleCnt="8">
        <dgm:presLayoutVars>
          <dgm:bulletEnabled val="1"/>
        </dgm:presLayoutVars>
      </dgm:prSet>
      <dgm:spPr/>
    </dgm:pt>
  </dgm:ptLst>
  <dgm:cxnLst>
    <dgm:cxn modelId="{A98C841F-0682-544C-AB9E-A070EDB2B0AB}" srcId="{211E7F9F-5CB7-294B-AE44-512BA2BD9DA8}" destId="{B54D39A8-BBE8-4F4C-B1A8-E08363C4588C}" srcOrd="7" destOrd="0" parTransId="{A147FD75-7DCD-3440-8F88-CBBDFF6857C9}" sibTransId="{46DBD515-8590-C641-A34B-81E987EC19F6}"/>
    <dgm:cxn modelId="{BF44CD28-BAAB-EB4A-B979-DB4A329B4BBF}" type="presOf" srcId="{846214E1-0684-9A47-AF53-F8A7BA9A4B92}" destId="{C9621DA0-2297-7A47-972E-4F0287B3D01A}" srcOrd="0" destOrd="0" presId="urn:microsoft.com/office/officeart/2005/8/layout/bProcess3"/>
    <dgm:cxn modelId="{56D34F29-8937-0849-BF80-9236587CB81B}" type="presOf" srcId="{F3DFE32A-EA79-0142-ACF8-F07E5019AD9A}" destId="{70FCB60C-11C3-9546-AC00-E27D58A931B9}" srcOrd="1" destOrd="0" presId="urn:microsoft.com/office/officeart/2005/8/layout/bProcess3"/>
    <dgm:cxn modelId="{A7C5113A-3BC5-E549-9747-DB119F93695E}" type="presOf" srcId="{D32F3465-9133-5648-B215-3421481B3BE0}" destId="{4E16BF40-544C-1D4E-96EE-DE7C0DE33F4E}" srcOrd="0" destOrd="0" presId="urn:microsoft.com/office/officeart/2005/8/layout/bProcess3"/>
    <dgm:cxn modelId="{83BC483E-F1B3-4D4C-8A7C-3F618CF0F53E}" srcId="{211E7F9F-5CB7-294B-AE44-512BA2BD9DA8}" destId="{50E981D0-FA5B-884D-9C9E-291938D5BD1A}" srcOrd="2" destOrd="0" parTransId="{850E85A8-95CC-FC4D-B16C-4BD6BF7DA87A}" sibTransId="{74A8A9A0-25DC-A441-B4F6-85DC2D0EA70B}"/>
    <dgm:cxn modelId="{7D4F4849-03C0-DA40-AE96-B400AAA3E326}" type="presOf" srcId="{EBF036EB-87DE-A245-8304-74943C52BA62}" destId="{14DC4727-E0AC-144D-9271-DB07055BAD8D}" srcOrd="0" destOrd="0" presId="urn:microsoft.com/office/officeart/2005/8/layout/bProcess3"/>
    <dgm:cxn modelId="{AAEF6550-A039-9E44-8AB6-EB525849183B}" type="presOf" srcId="{74A8A9A0-25DC-A441-B4F6-85DC2D0EA70B}" destId="{96173941-D207-9F46-9BE7-9287862831D2}" srcOrd="1" destOrd="0" presId="urn:microsoft.com/office/officeart/2005/8/layout/bProcess3"/>
    <dgm:cxn modelId="{8E465E5B-B03A-8440-905D-3B3E11665A4B}" type="presOf" srcId="{74A8A9A0-25DC-A441-B4F6-85DC2D0EA70B}" destId="{F60AC047-40C2-2745-B565-6A44F562579C}" srcOrd="0" destOrd="0" presId="urn:microsoft.com/office/officeart/2005/8/layout/bProcess3"/>
    <dgm:cxn modelId="{06FE9E5C-426D-AC4E-8CD0-81DBA371C0C8}" srcId="{211E7F9F-5CB7-294B-AE44-512BA2BD9DA8}" destId="{617511B6-9B5D-2E48-A10D-71C089CDD386}" srcOrd="5" destOrd="0" parTransId="{B7ECA698-9D14-0943-8DAB-676037A2340A}" sibTransId="{2D8AC00B-F0C8-C949-9A4D-ECC4230719E0}"/>
    <dgm:cxn modelId="{4603FE5E-287E-1741-BAD9-58714E7271A2}" type="presOf" srcId="{BC2E2EB2-C257-5447-B020-4116268287F8}" destId="{86AB15AF-0021-7444-9D7B-B23B46A65173}" srcOrd="0" destOrd="0" presId="urn:microsoft.com/office/officeart/2005/8/layout/bProcess3"/>
    <dgm:cxn modelId="{C73FFF63-F22D-3E42-A290-8E0F704926E7}" type="presOf" srcId="{AC00FA42-5D4E-7143-AF53-C3EE88628624}" destId="{A8561EA4-8C34-7E47-9735-C23CF3D4DDD9}" srcOrd="0" destOrd="0" presId="urn:microsoft.com/office/officeart/2005/8/layout/bProcess3"/>
    <dgm:cxn modelId="{5874F26D-32A6-534B-A2D8-D67025D13DB8}" type="presOf" srcId="{50E981D0-FA5B-884D-9C9E-291938D5BD1A}" destId="{12535DC8-4AE9-AE49-9E09-F7984372FE96}" srcOrd="0" destOrd="0" presId="urn:microsoft.com/office/officeart/2005/8/layout/bProcess3"/>
    <dgm:cxn modelId="{10C8A76F-3635-2C40-85A4-A9DB63191676}" type="presOf" srcId="{2D8AC00B-F0C8-C949-9A4D-ECC4230719E0}" destId="{D8301FB6-EB44-6B4B-AE6B-D98F7D95CD13}" srcOrd="0" destOrd="0" presId="urn:microsoft.com/office/officeart/2005/8/layout/bProcess3"/>
    <dgm:cxn modelId="{62B75272-32B0-3B45-989B-F1E456162C17}" srcId="{211E7F9F-5CB7-294B-AE44-512BA2BD9DA8}" destId="{EBF036EB-87DE-A245-8304-74943C52BA62}" srcOrd="3" destOrd="0" parTransId="{38493E0A-CA9D-9A4A-B9A9-1DE9E2B5ACDF}" sibTransId="{D390CE87-D066-9648-A6FC-9EAF3160B7AC}"/>
    <dgm:cxn modelId="{297E7C7C-2BD9-E143-913D-21D5F6410082}" type="presOf" srcId="{2D8AC00B-F0C8-C949-9A4D-ECC4230719E0}" destId="{DFF7E34E-2187-5C43-964A-8EF7F1F19921}" srcOrd="1" destOrd="0" presId="urn:microsoft.com/office/officeart/2005/8/layout/bProcess3"/>
    <dgm:cxn modelId="{1AF3E08C-3E99-B74F-BCC2-9F5A04F9DC60}" type="presOf" srcId="{211E7F9F-5CB7-294B-AE44-512BA2BD9DA8}" destId="{D920D1C6-6810-FE4D-9EC7-F1ADCD0D52C8}" srcOrd="0" destOrd="0" presId="urn:microsoft.com/office/officeart/2005/8/layout/bProcess3"/>
    <dgm:cxn modelId="{E9F46FA7-05C8-4442-A5A5-BF874CDAB920}" type="presOf" srcId="{3C05976E-2098-4C46-BED1-76EE251A57BC}" destId="{DB9A2F2A-CB8F-9445-871B-BFCD3BC31316}" srcOrd="1" destOrd="0" presId="urn:microsoft.com/office/officeart/2005/8/layout/bProcess3"/>
    <dgm:cxn modelId="{976E89B2-97F8-A74D-93ED-C52818069F87}" type="presOf" srcId="{D390CE87-D066-9648-A6FC-9EAF3160B7AC}" destId="{0F18E2E3-38E0-EE43-9A08-616665ECC1FD}" srcOrd="0" destOrd="0" presId="urn:microsoft.com/office/officeart/2005/8/layout/bProcess3"/>
    <dgm:cxn modelId="{B3BC0BBC-32D6-9D48-9B87-C7751EF1AFC5}" type="presOf" srcId="{B54D39A8-BBE8-4F4C-B1A8-E08363C4588C}" destId="{0AB2809A-EBC9-9544-8FE4-B8ABDEF729BE}" srcOrd="0" destOrd="0" presId="urn:microsoft.com/office/officeart/2005/8/layout/bProcess3"/>
    <dgm:cxn modelId="{81F2D8BD-87A5-5743-BD91-04BDE0AFB6D7}" type="presOf" srcId="{9C691FF2-4910-2644-A6B3-DE37890E650A}" destId="{C7B0E36B-939E-0348-AB84-D8680251754C}" srcOrd="0" destOrd="0" presId="urn:microsoft.com/office/officeart/2005/8/layout/bProcess3"/>
    <dgm:cxn modelId="{0C56EDBF-AAD3-2740-ABBC-2773DC17C4E6}" srcId="{211E7F9F-5CB7-294B-AE44-512BA2BD9DA8}" destId="{9C691FF2-4910-2644-A6B3-DE37890E650A}" srcOrd="0" destOrd="0" parTransId="{C0159F8C-4092-4945-BAA9-407897EA119D}" sibTransId="{AC00FA42-5D4E-7143-AF53-C3EE88628624}"/>
    <dgm:cxn modelId="{38B0B7C1-A39E-964F-A26D-C9654395F6F6}" type="presOf" srcId="{AC00FA42-5D4E-7143-AF53-C3EE88628624}" destId="{24818B0E-B6DA-C945-BEAC-6E3F0E85F0F1}" srcOrd="1" destOrd="0" presId="urn:microsoft.com/office/officeart/2005/8/layout/bProcess3"/>
    <dgm:cxn modelId="{3A3AA2C4-9376-3549-A2A2-57C0F0433972}" type="presOf" srcId="{9AF62E9D-A3FC-7F46-A3AC-EB971C8C400F}" destId="{391BF2C3-27BB-1741-B9BA-499985E6DE7C}" srcOrd="0" destOrd="0" presId="urn:microsoft.com/office/officeart/2005/8/layout/bProcess3"/>
    <dgm:cxn modelId="{F91CE0C6-C53A-D34B-A595-C2879FBC2AC3}" type="presOf" srcId="{3C05976E-2098-4C46-BED1-76EE251A57BC}" destId="{52188144-2B5C-3B4C-BE5E-9190D436E291}" srcOrd="0" destOrd="0" presId="urn:microsoft.com/office/officeart/2005/8/layout/bProcess3"/>
    <dgm:cxn modelId="{B38E73C7-171A-1645-B754-603B7CBA800C}" srcId="{211E7F9F-5CB7-294B-AE44-512BA2BD9DA8}" destId="{BC2E2EB2-C257-5447-B020-4116268287F8}" srcOrd="4" destOrd="0" parTransId="{07DE70C0-5428-E74F-A9C4-CD941780D786}" sibTransId="{3C05976E-2098-4C46-BED1-76EE251A57BC}"/>
    <dgm:cxn modelId="{42F63DCB-790A-0F4A-9DF4-A61F66B2C2A2}" srcId="{211E7F9F-5CB7-294B-AE44-512BA2BD9DA8}" destId="{846214E1-0684-9A47-AF53-F8A7BA9A4B92}" srcOrd="6" destOrd="0" parTransId="{52794E3C-609C-C64A-BB61-9FFDD02680A6}" sibTransId="{F3DFE32A-EA79-0142-ACF8-F07E5019AD9A}"/>
    <dgm:cxn modelId="{DAE575E3-3406-D449-B6EB-B02CC2E5F432}" type="presOf" srcId="{F3DFE32A-EA79-0142-ACF8-F07E5019AD9A}" destId="{02D64BF6-AEB6-0A44-9E70-2D327552C737}" srcOrd="0" destOrd="0" presId="urn:microsoft.com/office/officeart/2005/8/layout/bProcess3"/>
    <dgm:cxn modelId="{7CE06CE7-BF27-D04A-B3DA-15EB3EBCFE00}" type="presOf" srcId="{D390CE87-D066-9648-A6FC-9EAF3160B7AC}" destId="{0C1C6668-0296-FC43-ABF6-EA2FCE6E4484}" srcOrd="1" destOrd="0" presId="urn:microsoft.com/office/officeart/2005/8/layout/bProcess3"/>
    <dgm:cxn modelId="{FF2181F4-661B-574B-8F66-9CDF457D03F9}" type="presOf" srcId="{617511B6-9B5D-2E48-A10D-71C089CDD386}" destId="{CA33A21F-9395-BE48-B07F-7B6EADAE8DED}" srcOrd="0" destOrd="0" presId="urn:microsoft.com/office/officeart/2005/8/layout/bProcess3"/>
    <dgm:cxn modelId="{3A7654F5-65D4-0F44-95E6-2AC5FD57FEDD}" type="presOf" srcId="{D32F3465-9133-5648-B215-3421481B3BE0}" destId="{0F1CB3F2-83C7-9841-B3A9-D7167D6C15BA}" srcOrd="1" destOrd="0" presId="urn:microsoft.com/office/officeart/2005/8/layout/bProcess3"/>
    <dgm:cxn modelId="{1FABF5FF-63ED-1546-B6CB-B093CCF0717F}" srcId="{211E7F9F-5CB7-294B-AE44-512BA2BD9DA8}" destId="{9AF62E9D-A3FC-7F46-A3AC-EB971C8C400F}" srcOrd="1" destOrd="0" parTransId="{D1E4A207-2DAF-F042-9B93-77F1CCA89601}" sibTransId="{D32F3465-9133-5648-B215-3421481B3BE0}"/>
    <dgm:cxn modelId="{8ABA9271-2DB4-BF48-AD7E-B8269967FBA7}" type="presParOf" srcId="{D920D1C6-6810-FE4D-9EC7-F1ADCD0D52C8}" destId="{C7B0E36B-939E-0348-AB84-D8680251754C}" srcOrd="0" destOrd="0" presId="urn:microsoft.com/office/officeart/2005/8/layout/bProcess3"/>
    <dgm:cxn modelId="{769A2278-F3E7-D94E-9828-942EBD8AB937}" type="presParOf" srcId="{D920D1C6-6810-FE4D-9EC7-F1ADCD0D52C8}" destId="{A8561EA4-8C34-7E47-9735-C23CF3D4DDD9}" srcOrd="1" destOrd="0" presId="urn:microsoft.com/office/officeart/2005/8/layout/bProcess3"/>
    <dgm:cxn modelId="{240FF86B-1D8E-0C49-A4F2-794C57FE03DE}" type="presParOf" srcId="{A8561EA4-8C34-7E47-9735-C23CF3D4DDD9}" destId="{24818B0E-B6DA-C945-BEAC-6E3F0E85F0F1}" srcOrd="0" destOrd="0" presId="urn:microsoft.com/office/officeart/2005/8/layout/bProcess3"/>
    <dgm:cxn modelId="{2EAC947C-8509-F849-BFEE-D664C107E528}" type="presParOf" srcId="{D920D1C6-6810-FE4D-9EC7-F1ADCD0D52C8}" destId="{391BF2C3-27BB-1741-B9BA-499985E6DE7C}" srcOrd="2" destOrd="0" presId="urn:microsoft.com/office/officeart/2005/8/layout/bProcess3"/>
    <dgm:cxn modelId="{78EF1C3C-F55B-6D4C-9C8F-0172E029EE33}" type="presParOf" srcId="{D920D1C6-6810-FE4D-9EC7-F1ADCD0D52C8}" destId="{4E16BF40-544C-1D4E-96EE-DE7C0DE33F4E}" srcOrd="3" destOrd="0" presId="urn:microsoft.com/office/officeart/2005/8/layout/bProcess3"/>
    <dgm:cxn modelId="{65756B55-9203-E84B-B561-7572B6EA0D5D}" type="presParOf" srcId="{4E16BF40-544C-1D4E-96EE-DE7C0DE33F4E}" destId="{0F1CB3F2-83C7-9841-B3A9-D7167D6C15BA}" srcOrd="0" destOrd="0" presId="urn:microsoft.com/office/officeart/2005/8/layout/bProcess3"/>
    <dgm:cxn modelId="{55E4711A-C7A1-A94A-ADD6-AF68E8CCF97C}" type="presParOf" srcId="{D920D1C6-6810-FE4D-9EC7-F1ADCD0D52C8}" destId="{12535DC8-4AE9-AE49-9E09-F7984372FE96}" srcOrd="4" destOrd="0" presId="urn:microsoft.com/office/officeart/2005/8/layout/bProcess3"/>
    <dgm:cxn modelId="{E208E66D-E982-4844-BB48-69D05E65F5FB}" type="presParOf" srcId="{D920D1C6-6810-FE4D-9EC7-F1ADCD0D52C8}" destId="{F60AC047-40C2-2745-B565-6A44F562579C}" srcOrd="5" destOrd="0" presId="urn:microsoft.com/office/officeart/2005/8/layout/bProcess3"/>
    <dgm:cxn modelId="{CF2BED23-9028-2D49-B26C-8175377E72FF}" type="presParOf" srcId="{F60AC047-40C2-2745-B565-6A44F562579C}" destId="{96173941-D207-9F46-9BE7-9287862831D2}" srcOrd="0" destOrd="0" presId="urn:microsoft.com/office/officeart/2005/8/layout/bProcess3"/>
    <dgm:cxn modelId="{57E40D12-AB0C-F449-9A5C-EAB1EF1EF529}" type="presParOf" srcId="{D920D1C6-6810-FE4D-9EC7-F1ADCD0D52C8}" destId="{14DC4727-E0AC-144D-9271-DB07055BAD8D}" srcOrd="6" destOrd="0" presId="urn:microsoft.com/office/officeart/2005/8/layout/bProcess3"/>
    <dgm:cxn modelId="{F5CA37CB-D488-5141-BE09-51578F3BBC04}" type="presParOf" srcId="{D920D1C6-6810-FE4D-9EC7-F1ADCD0D52C8}" destId="{0F18E2E3-38E0-EE43-9A08-616665ECC1FD}" srcOrd="7" destOrd="0" presId="urn:microsoft.com/office/officeart/2005/8/layout/bProcess3"/>
    <dgm:cxn modelId="{1E98F50F-E8A4-C04B-9580-4C2C0A8796D0}" type="presParOf" srcId="{0F18E2E3-38E0-EE43-9A08-616665ECC1FD}" destId="{0C1C6668-0296-FC43-ABF6-EA2FCE6E4484}" srcOrd="0" destOrd="0" presId="urn:microsoft.com/office/officeart/2005/8/layout/bProcess3"/>
    <dgm:cxn modelId="{976484BB-B36B-BF4E-9EC1-51C16E07CE23}" type="presParOf" srcId="{D920D1C6-6810-FE4D-9EC7-F1ADCD0D52C8}" destId="{86AB15AF-0021-7444-9D7B-B23B46A65173}" srcOrd="8" destOrd="0" presId="urn:microsoft.com/office/officeart/2005/8/layout/bProcess3"/>
    <dgm:cxn modelId="{A33F74AA-E54C-E142-9A41-3692E75E3B63}" type="presParOf" srcId="{D920D1C6-6810-FE4D-9EC7-F1ADCD0D52C8}" destId="{52188144-2B5C-3B4C-BE5E-9190D436E291}" srcOrd="9" destOrd="0" presId="urn:microsoft.com/office/officeart/2005/8/layout/bProcess3"/>
    <dgm:cxn modelId="{51EFA4CF-ADF8-5F49-BB70-09E9531C9CC9}" type="presParOf" srcId="{52188144-2B5C-3B4C-BE5E-9190D436E291}" destId="{DB9A2F2A-CB8F-9445-871B-BFCD3BC31316}" srcOrd="0" destOrd="0" presId="urn:microsoft.com/office/officeart/2005/8/layout/bProcess3"/>
    <dgm:cxn modelId="{F8441DB5-157D-3044-83AC-B379F222570F}" type="presParOf" srcId="{D920D1C6-6810-FE4D-9EC7-F1ADCD0D52C8}" destId="{CA33A21F-9395-BE48-B07F-7B6EADAE8DED}" srcOrd="10" destOrd="0" presId="urn:microsoft.com/office/officeart/2005/8/layout/bProcess3"/>
    <dgm:cxn modelId="{1F8A4375-C319-324F-95F3-0DB31BDD6AFF}" type="presParOf" srcId="{D920D1C6-6810-FE4D-9EC7-F1ADCD0D52C8}" destId="{D8301FB6-EB44-6B4B-AE6B-D98F7D95CD13}" srcOrd="11" destOrd="0" presId="urn:microsoft.com/office/officeart/2005/8/layout/bProcess3"/>
    <dgm:cxn modelId="{AF762237-51AA-9141-A5C6-FCB5BB4ACFF1}" type="presParOf" srcId="{D8301FB6-EB44-6B4B-AE6B-D98F7D95CD13}" destId="{DFF7E34E-2187-5C43-964A-8EF7F1F19921}" srcOrd="0" destOrd="0" presId="urn:microsoft.com/office/officeart/2005/8/layout/bProcess3"/>
    <dgm:cxn modelId="{9DEA401F-536A-304D-A3CC-6FDB9AB3CAD1}" type="presParOf" srcId="{D920D1C6-6810-FE4D-9EC7-F1ADCD0D52C8}" destId="{C9621DA0-2297-7A47-972E-4F0287B3D01A}" srcOrd="12" destOrd="0" presId="urn:microsoft.com/office/officeart/2005/8/layout/bProcess3"/>
    <dgm:cxn modelId="{B71B7904-86F6-3B4E-9327-A3A7B43D7DAF}" type="presParOf" srcId="{D920D1C6-6810-FE4D-9EC7-F1ADCD0D52C8}" destId="{02D64BF6-AEB6-0A44-9E70-2D327552C737}" srcOrd="13" destOrd="0" presId="urn:microsoft.com/office/officeart/2005/8/layout/bProcess3"/>
    <dgm:cxn modelId="{2D795872-9452-FD48-B196-EB9FB7C93C63}" type="presParOf" srcId="{02D64BF6-AEB6-0A44-9E70-2D327552C737}" destId="{70FCB60C-11C3-9546-AC00-E27D58A931B9}" srcOrd="0" destOrd="0" presId="urn:microsoft.com/office/officeart/2005/8/layout/bProcess3"/>
    <dgm:cxn modelId="{D22954C4-B344-D44D-8413-5ACA370FB0B0}" type="presParOf" srcId="{D920D1C6-6810-FE4D-9EC7-F1ADCD0D52C8}" destId="{0AB2809A-EBC9-9544-8FE4-B8ABDEF729BE}" srcOrd="1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EAF2D47-77A2-A244-8D47-5F9C1FA1433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tr-TR"/>
        </a:p>
      </dgm:t>
    </dgm:pt>
    <dgm:pt modelId="{B96D8C70-5A0F-2B45-8663-5A708FDF576E}">
      <dgm:prSet/>
      <dgm:spPr/>
      <dgm:t>
        <a:bodyPr/>
        <a:lstStyle/>
        <a:p>
          <a:r>
            <a:rPr lang="tr-TR" dirty="0"/>
            <a:t>Yararları</a:t>
          </a:r>
        </a:p>
      </dgm:t>
    </dgm:pt>
    <dgm:pt modelId="{6ACDB312-873F-6044-8974-BC8B5AF5154C}" type="parTrans" cxnId="{B7D1E3B4-8716-D24F-86B2-F027E0EC52E2}">
      <dgm:prSet/>
      <dgm:spPr/>
      <dgm:t>
        <a:bodyPr/>
        <a:lstStyle/>
        <a:p>
          <a:endParaRPr lang="tr-TR"/>
        </a:p>
      </dgm:t>
    </dgm:pt>
    <dgm:pt modelId="{C8936612-0FCB-764E-83DD-1E61DC8F37E7}" type="sibTrans" cxnId="{B7D1E3B4-8716-D24F-86B2-F027E0EC52E2}">
      <dgm:prSet/>
      <dgm:spPr/>
      <dgm:t>
        <a:bodyPr/>
        <a:lstStyle/>
        <a:p>
          <a:endParaRPr lang="tr-TR"/>
        </a:p>
      </dgm:t>
    </dgm:pt>
    <dgm:pt modelId="{3EFC969F-64D1-FF47-B321-2EECCCF1284A}">
      <dgm:prSet/>
      <dgm:spPr/>
      <dgm:t>
        <a:bodyPr/>
        <a:lstStyle/>
        <a:p>
          <a:r>
            <a:rPr lang="tr-TR" dirty="0"/>
            <a:t>Öğrenciler tartışarak öğrenirler.</a:t>
          </a:r>
        </a:p>
      </dgm:t>
    </dgm:pt>
    <dgm:pt modelId="{66D32904-3FE4-2149-B0CB-C160CCA49FDC}" type="parTrans" cxnId="{2D0A013A-C746-3D47-9D4F-5A0BC7D82927}">
      <dgm:prSet/>
      <dgm:spPr/>
      <dgm:t>
        <a:bodyPr/>
        <a:lstStyle/>
        <a:p>
          <a:endParaRPr lang="tr-TR"/>
        </a:p>
      </dgm:t>
    </dgm:pt>
    <dgm:pt modelId="{C2E4433E-A14B-7245-9CAA-6805493CD028}" type="sibTrans" cxnId="{2D0A013A-C746-3D47-9D4F-5A0BC7D82927}">
      <dgm:prSet/>
      <dgm:spPr/>
      <dgm:t>
        <a:bodyPr/>
        <a:lstStyle/>
        <a:p>
          <a:endParaRPr lang="tr-TR"/>
        </a:p>
      </dgm:t>
    </dgm:pt>
    <dgm:pt modelId="{AC05867E-44D5-7645-BFA9-AEB7891684CD}">
      <dgm:prSet/>
      <dgm:spPr/>
      <dgm:t>
        <a:bodyPr/>
        <a:lstStyle/>
        <a:p>
          <a:r>
            <a:rPr lang="tr-TR" dirty="0"/>
            <a:t>Öğrencilerde dil gelişimin hızlandırır.</a:t>
          </a:r>
        </a:p>
      </dgm:t>
    </dgm:pt>
    <dgm:pt modelId="{B996E673-9B92-1447-BF91-25460442D867}" type="parTrans" cxnId="{5BD0E689-28C2-3247-A19A-117CF4156CB8}">
      <dgm:prSet/>
      <dgm:spPr/>
      <dgm:t>
        <a:bodyPr/>
        <a:lstStyle/>
        <a:p>
          <a:endParaRPr lang="tr-TR"/>
        </a:p>
      </dgm:t>
    </dgm:pt>
    <dgm:pt modelId="{77EAAB1D-9BED-4841-84A8-745802A3FE1F}" type="sibTrans" cxnId="{5BD0E689-28C2-3247-A19A-117CF4156CB8}">
      <dgm:prSet/>
      <dgm:spPr/>
      <dgm:t>
        <a:bodyPr/>
        <a:lstStyle/>
        <a:p>
          <a:endParaRPr lang="tr-TR"/>
        </a:p>
      </dgm:t>
    </dgm:pt>
    <dgm:pt modelId="{A7842F67-7EF8-B047-8912-705BAC4773FE}">
      <dgm:prSet/>
      <dgm:spPr/>
      <dgm:t>
        <a:bodyPr/>
        <a:lstStyle/>
        <a:p>
          <a:r>
            <a:rPr lang="tr-TR" dirty="0"/>
            <a:t>Grup içinde aidat duygusu gelişir.</a:t>
          </a:r>
        </a:p>
      </dgm:t>
    </dgm:pt>
    <dgm:pt modelId="{CA62DD00-8F6B-774F-8D28-3955CADFFBCB}" type="parTrans" cxnId="{669DDD49-BA88-E542-97E3-139CC4EDF79D}">
      <dgm:prSet/>
      <dgm:spPr/>
      <dgm:t>
        <a:bodyPr/>
        <a:lstStyle/>
        <a:p>
          <a:endParaRPr lang="tr-TR"/>
        </a:p>
      </dgm:t>
    </dgm:pt>
    <dgm:pt modelId="{BF2881E5-2E87-E548-9493-C679EF02B767}" type="sibTrans" cxnId="{669DDD49-BA88-E542-97E3-139CC4EDF79D}">
      <dgm:prSet/>
      <dgm:spPr/>
      <dgm:t>
        <a:bodyPr/>
        <a:lstStyle/>
        <a:p>
          <a:endParaRPr lang="tr-TR"/>
        </a:p>
      </dgm:t>
    </dgm:pt>
    <dgm:pt modelId="{C93FDDD5-E7C3-FA42-9DD1-78D468765DE9}">
      <dgm:prSet/>
      <dgm:spPr/>
      <dgm:t>
        <a:bodyPr/>
        <a:lstStyle/>
        <a:p>
          <a:r>
            <a:rPr lang="tr-TR" dirty="0"/>
            <a:t>Düşüncelerini açıkça ortaya koyabilme özellikleri gelişir.</a:t>
          </a:r>
        </a:p>
      </dgm:t>
    </dgm:pt>
    <dgm:pt modelId="{AB842A01-5670-E748-BE36-145AAE840E6C}" type="parTrans" cxnId="{BC47CB28-EC6D-8E4A-9E32-261E50DFC6A1}">
      <dgm:prSet/>
      <dgm:spPr/>
      <dgm:t>
        <a:bodyPr/>
        <a:lstStyle/>
        <a:p>
          <a:endParaRPr lang="tr-TR"/>
        </a:p>
      </dgm:t>
    </dgm:pt>
    <dgm:pt modelId="{D7B5A24A-7BAA-4D4A-BB5D-AA4DA1DDBF5C}" type="sibTrans" cxnId="{BC47CB28-EC6D-8E4A-9E32-261E50DFC6A1}">
      <dgm:prSet/>
      <dgm:spPr/>
      <dgm:t>
        <a:bodyPr/>
        <a:lstStyle/>
        <a:p>
          <a:endParaRPr lang="tr-TR"/>
        </a:p>
      </dgm:t>
    </dgm:pt>
    <dgm:pt modelId="{BB04A41D-59BC-7A46-8DAE-AB841DB1B58E}">
      <dgm:prSet/>
      <dgm:spPr/>
      <dgm:t>
        <a:bodyPr/>
        <a:lstStyle/>
        <a:p>
          <a:r>
            <a:rPr lang="tr-TR"/>
            <a:t>Farklı çözümleri görürler.</a:t>
          </a:r>
        </a:p>
      </dgm:t>
    </dgm:pt>
    <dgm:pt modelId="{AE9774E6-EA1F-4B40-B436-648672D9284E}" type="parTrans" cxnId="{975D7660-7AA1-0742-85E0-53BD5A292EB0}">
      <dgm:prSet/>
      <dgm:spPr/>
      <dgm:t>
        <a:bodyPr/>
        <a:lstStyle/>
        <a:p>
          <a:endParaRPr lang="tr-TR"/>
        </a:p>
      </dgm:t>
    </dgm:pt>
    <dgm:pt modelId="{67BFBD82-4D82-B94C-B3A6-BAEC893376C9}" type="sibTrans" cxnId="{975D7660-7AA1-0742-85E0-53BD5A292EB0}">
      <dgm:prSet/>
      <dgm:spPr/>
      <dgm:t>
        <a:bodyPr/>
        <a:lstStyle/>
        <a:p>
          <a:endParaRPr lang="tr-TR"/>
        </a:p>
      </dgm:t>
    </dgm:pt>
    <dgm:pt modelId="{57A4E49D-E549-7D4C-93C2-7CBB37FE2182}">
      <dgm:prSet/>
      <dgm:spPr/>
      <dgm:t>
        <a:bodyPr/>
        <a:lstStyle/>
        <a:p>
          <a:r>
            <a:rPr lang="tr-TR" dirty="0"/>
            <a:t>Öğrenciler kendi kendilerini disipline etmeyi öğrenirler.</a:t>
          </a:r>
        </a:p>
      </dgm:t>
    </dgm:pt>
    <dgm:pt modelId="{B68586A3-C42B-6A4E-BF85-E1770990562B}" type="parTrans" cxnId="{DCDCDBCC-C8B4-7742-ADD8-0D6D2391B82E}">
      <dgm:prSet/>
      <dgm:spPr/>
      <dgm:t>
        <a:bodyPr/>
        <a:lstStyle/>
        <a:p>
          <a:endParaRPr lang="tr-TR"/>
        </a:p>
      </dgm:t>
    </dgm:pt>
    <dgm:pt modelId="{CBBD0D75-B1CD-C649-8596-4C3C43F7C50D}" type="sibTrans" cxnId="{DCDCDBCC-C8B4-7742-ADD8-0D6D2391B82E}">
      <dgm:prSet/>
      <dgm:spPr/>
      <dgm:t>
        <a:bodyPr/>
        <a:lstStyle/>
        <a:p>
          <a:endParaRPr lang="tr-TR"/>
        </a:p>
      </dgm:t>
    </dgm:pt>
    <dgm:pt modelId="{784036D5-0B1A-5C47-A2B8-E1517E1D4C27}">
      <dgm:prSet/>
      <dgm:spPr/>
      <dgm:t>
        <a:bodyPr/>
        <a:lstStyle/>
        <a:p>
          <a:r>
            <a:rPr lang="tr-TR" dirty="0"/>
            <a:t>Öğretmen öğrencileri daha iyi tanır.</a:t>
          </a:r>
        </a:p>
      </dgm:t>
    </dgm:pt>
    <dgm:pt modelId="{06A88900-2E2C-AF43-918B-239EFD3AC056}" type="parTrans" cxnId="{7DF0E5CB-E360-9542-97C4-10F2B63041D6}">
      <dgm:prSet/>
      <dgm:spPr/>
      <dgm:t>
        <a:bodyPr/>
        <a:lstStyle/>
        <a:p>
          <a:endParaRPr lang="tr-TR"/>
        </a:p>
      </dgm:t>
    </dgm:pt>
    <dgm:pt modelId="{2F0D3EC3-4294-B945-A510-48423EED5B26}" type="sibTrans" cxnId="{7DF0E5CB-E360-9542-97C4-10F2B63041D6}">
      <dgm:prSet/>
      <dgm:spPr/>
      <dgm:t>
        <a:bodyPr/>
        <a:lstStyle/>
        <a:p>
          <a:endParaRPr lang="tr-TR"/>
        </a:p>
      </dgm:t>
    </dgm:pt>
    <dgm:pt modelId="{1CC182F6-EEB2-7446-8739-F196BF6B9CC4}">
      <dgm:prSet/>
      <dgm:spPr/>
      <dgm:t>
        <a:bodyPr/>
        <a:lstStyle/>
        <a:p>
          <a:r>
            <a:rPr lang="tr-TR" dirty="0"/>
            <a:t>Demokratik bir yöntemdir.</a:t>
          </a:r>
        </a:p>
      </dgm:t>
    </dgm:pt>
    <dgm:pt modelId="{B8C7797C-084B-3D4A-847A-E91E85B9167E}" type="parTrans" cxnId="{594710D0-8300-B344-8E26-16E2C9E0C369}">
      <dgm:prSet/>
      <dgm:spPr/>
      <dgm:t>
        <a:bodyPr/>
        <a:lstStyle/>
        <a:p>
          <a:endParaRPr lang="tr-TR"/>
        </a:p>
      </dgm:t>
    </dgm:pt>
    <dgm:pt modelId="{560E14DD-C1BB-134A-B8B0-A8B6F58C863A}" type="sibTrans" cxnId="{594710D0-8300-B344-8E26-16E2C9E0C369}">
      <dgm:prSet/>
      <dgm:spPr/>
      <dgm:t>
        <a:bodyPr/>
        <a:lstStyle/>
        <a:p>
          <a:endParaRPr lang="tr-TR"/>
        </a:p>
      </dgm:t>
    </dgm:pt>
    <dgm:pt modelId="{028888BE-4930-884B-BEC4-5B191C6BC74D}" type="pres">
      <dgm:prSet presAssocID="{3EAF2D47-77A2-A244-8D47-5F9C1FA1433D}" presName="linear" presStyleCnt="0">
        <dgm:presLayoutVars>
          <dgm:animLvl val="lvl"/>
          <dgm:resizeHandles val="exact"/>
        </dgm:presLayoutVars>
      </dgm:prSet>
      <dgm:spPr/>
    </dgm:pt>
    <dgm:pt modelId="{11D0AB9E-F01E-4840-BCDD-2D9904DC3A0E}" type="pres">
      <dgm:prSet presAssocID="{B96D8C70-5A0F-2B45-8663-5A708FDF576E}" presName="parentText" presStyleLbl="node1" presStyleIdx="0" presStyleCnt="1">
        <dgm:presLayoutVars>
          <dgm:chMax val="0"/>
          <dgm:bulletEnabled val="1"/>
        </dgm:presLayoutVars>
      </dgm:prSet>
      <dgm:spPr/>
    </dgm:pt>
    <dgm:pt modelId="{CB21B4EF-A393-D64F-8287-C7086B5265D6}" type="pres">
      <dgm:prSet presAssocID="{B96D8C70-5A0F-2B45-8663-5A708FDF576E}" presName="childText" presStyleLbl="revTx" presStyleIdx="0" presStyleCnt="1">
        <dgm:presLayoutVars>
          <dgm:bulletEnabled val="1"/>
        </dgm:presLayoutVars>
      </dgm:prSet>
      <dgm:spPr/>
    </dgm:pt>
  </dgm:ptLst>
  <dgm:cxnLst>
    <dgm:cxn modelId="{D292DE03-E667-1A48-A2C9-B0378BB92BFC}" type="presOf" srcId="{C93FDDD5-E7C3-FA42-9DD1-78D468765DE9}" destId="{CB21B4EF-A393-D64F-8287-C7086B5265D6}" srcOrd="0" destOrd="4" presId="urn:microsoft.com/office/officeart/2005/8/layout/vList2"/>
    <dgm:cxn modelId="{78B7730D-7084-394C-AEAE-F0CFE19F0C02}" type="presOf" srcId="{B96D8C70-5A0F-2B45-8663-5A708FDF576E}" destId="{11D0AB9E-F01E-4840-BCDD-2D9904DC3A0E}" srcOrd="0" destOrd="0" presId="urn:microsoft.com/office/officeart/2005/8/layout/vList2"/>
    <dgm:cxn modelId="{1B12F90D-F9FA-3949-8692-D8834E688DB1}" type="presOf" srcId="{784036D5-0B1A-5C47-A2B8-E1517E1D4C27}" destId="{CB21B4EF-A393-D64F-8287-C7086B5265D6}" srcOrd="0" destOrd="7" presId="urn:microsoft.com/office/officeart/2005/8/layout/vList2"/>
    <dgm:cxn modelId="{23CA4F17-AC59-3A48-95D1-84A1F7A21126}" type="presOf" srcId="{1CC182F6-EEB2-7446-8739-F196BF6B9CC4}" destId="{CB21B4EF-A393-D64F-8287-C7086B5265D6}" srcOrd="0" destOrd="0" presId="urn:microsoft.com/office/officeart/2005/8/layout/vList2"/>
    <dgm:cxn modelId="{BC47CB28-EC6D-8E4A-9E32-261E50DFC6A1}" srcId="{B96D8C70-5A0F-2B45-8663-5A708FDF576E}" destId="{C93FDDD5-E7C3-FA42-9DD1-78D468765DE9}" srcOrd="4" destOrd="0" parTransId="{AB842A01-5670-E748-BE36-145AAE840E6C}" sibTransId="{D7B5A24A-7BAA-4D4A-BB5D-AA4DA1DDBF5C}"/>
    <dgm:cxn modelId="{788AC636-4950-1740-9121-85CC8A3DE355}" type="presOf" srcId="{3EFC969F-64D1-FF47-B321-2EECCCF1284A}" destId="{CB21B4EF-A393-D64F-8287-C7086B5265D6}" srcOrd="0" destOrd="1" presId="urn:microsoft.com/office/officeart/2005/8/layout/vList2"/>
    <dgm:cxn modelId="{2D0A013A-C746-3D47-9D4F-5A0BC7D82927}" srcId="{B96D8C70-5A0F-2B45-8663-5A708FDF576E}" destId="{3EFC969F-64D1-FF47-B321-2EECCCF1284A}" srcOrd="1" destOrd="0" parTransId="{66D32904-3FE4-2149-B0CB-C160CCA49FDC}" sibTransId="{C2E4433E-A14B-7245-9CAA-6805493CD028}"/>
    <dgm:cxn modelId="{669DDD49-BA88-E542-97E3-139CC4EDF79D}" srcId="{B96D8C70-5A0F-2B45-8663-5A708FDF576E}" destId="{A7842F67-7EF8-B047-8912-705BAC4773FE}" srcOrd="3" destOrd="0" parTransId="{CA62DD00-8F6B-774F-8D28-3955CADFFBCB}" sibTransId="{BF2881E5-2E87-E548-9493-C679EF02B767}"/>
    <dgm:cxn modelId="{49D7D951-082F-E746-8593-467E46FEF39C}" type="presOf" srcId="{A7842F67-7EF8-B047-8912-705BAC4773FE}" destId="{CB21B4EF-A393-D64F-8287-C7086B5265D6}" srcOrd="0" destOrd="3" presId="urn:microsoft.com/office/officeart/2005/8/layout/vList2"/>
    <dgm:cxn modelId="{C4C09852-1CC1-0D40-BEF1-951C4421A4BA}" type="presOf" srcId="{57A4E49D-E549-7D4C-93C2-7CBB37FE2182}" destId="{CB21B4EF-A393-D64F-8287-C7086B5265D6}" srcOrd="0" destOrd="6" presId="urn:microsoft.com/office/officeart/2005/8/layout/vList2"/>
    <dgm:cxn modelId="{B4C98F53-BDA2-2443-9AF5-DCC9D3C152E4}" type="presOf" srcId="{BB04A41D-59BC-7A46-8DAE-AB841DB1B58E}" destId="{CB21B4EF-A393-D64F-8287-C7086B5265D6}" srcOrd="0" destOrd="5" presId="urn:microsoft.com/office/officeart/2005/8/layout/vList2"/>
    <dgm:cxn modelId="{5C55AF57-4531-6E4C-AC40-EA53DA34C02D}" type="presOf" srcId="{AC05867E-44D5-7645-BFA9-AEB7891684CD}" destId="{CB21B4EF-A393-D64F-8287-C7086B5265D6}" srcOrd="0" destOrd="2" presId="urn:microsoft.com/office/officeart/2005/8/layout/vList2"/>
    <dgm:cxn modelId="{975D7660-7AA1-0742-85E0-53BD5A292EB0}" srcId="{B96D8C70-5A0F-2B45-8663-5A708FDF576E}" destId="{BB04A41D-59BC-7A46-8DAE-AB841DB1B58E}" srcOrd="5" destOrd="0" parTransId="{AE9774E6-EA1F-4B40-B436-648672D9284E}" sibTransId="{67BFBD82-4D82-B94C-B3A6-BAEC893376C9}"/>
    <dgm:cxn modelId="{5BD0E689-28C2-3247-A19A-117CF4156CB8}" srcId="{B96D8C70-5A0F-2B45-8663-5A708FDF576E}" destId="{AC05867E-44D5-7645-BFA9-AEB7891684CD}" srcOrd="2" destOrd="0" parTransId="{B996E673-9B92-1447-BF91-25460442D867}" sibTransId="{77EAAB1D-9BED-4841-84A8-745802A3FE1F}"/>
    <dgm:cxn modelId="{B7D1E3B4-8716-D24F-86B2-F027E0EC52E2}" srcId="{3EAF2D47-77A2-A244-8D47-5F9C1FA1433D}" destId="{B96D8C70-5A0F-2B45-8663-5A708FDF576E}" srcOrd="0" destOrd="0" parTransId="{6ACDB312-873F-6044-8974-BC8B5AF5154C}" sibTransId="{C8936612-0FCB-764E-83DD-1E61DC8F37E7}"/>
    <dgm:cxn modelId="{7DF0E5CB-E360-9542-97C4-10F2B63041D6}" srcId="{B96D8C70-5A0F-2B45-8663-5A708FDF576E}" destId="{784036D5-0B1A-5C47-A2B8-E1517E1D4C27}" srcOrd="7" destOrd="0" parTransId="{06A88900-2E2C-AF43-918B-239EFD3AC056}" sibTransId="{2F0D3EC3-4294-B945-A510-48423EED5B26}"/>
    <dgm:cxn modelId="{DCDCDBCC-C8B4-7742-ADD8-0D6D2391B82E}" srcId="{B96D8C70-5A0F-2B45-8663-5A708FDF576E}" destId="{57A4E49D-E549-7D4C-93C2-7CBB37FE2182}" srcOrd="6" destOrd="0" parTransId="{B68586A3-C42B-6A4E-BF85-E1770990562B}" sibTransId="{CBBD0D75-B1CD-C649-8596-4C3C43F7C50D}"/>
    <dgm:cxn modelId="{594710D0-8300-B344-8E26-16E2C9E0C369}" srcId="{B96D8C70-5A0F-2B45-8663-5A708FDF576E}" destId="{1CC182F6-EEB2-7446-8739-F196BF6B9CC4}" srcOrd="0" destOrd="0" parTransId="{B8C7797C-084B-3D4A-847A-E91E85B9167E}" sibTransId="{560E14DD-C1BB-134A-B8B0-A8B6F58C863A}"/>
    <dgm:cxn modelId="{F76738F3-0AB0-9D46-96E5-469C9D3D7547}" type="presOf" srcId="{3EAF2D47-77A2-A244-8D47-5F9C1FA1433D}" destId="{028888BE-4930-884B-BEC4-5B191C6BC74D}" srcOrd="0" destOrd="0" presId="urn:microsoft.com/office/officeart/2005/8/layout/vList2"/>
    <dgm:cxn modelId="{3BF132CC-98B5-DA49-83F8-B7037D3C8EA6}" type="presParOf" srcId="{028888BE-4930-884B-BEC4-5B191C6BC74D}" destId="{11D0AB9E-F01E-4840-BCDD-2D9904DC3A0E}" srcOrd="0" destOrd="0" presId="urn:microsoft.com/office/officeart/2005/8/layout/vList2"/>
    <dgm:cxn modelId="{759D37D0-8148-AE48-84FC-57C6E84EB6A9}" type="presParOf" srcId="{028888BE-4930-884B-BEC4-5B191C6BC74D}" destId="{CB21B4EF-A393-D64F-8287-C7086B5265D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9C633CA-EB2C-3D4A-B8A4-0EE0B23C86B6}"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tr-TR"/>
        </a:p>
      </dgm:t>
    </dgm:pt>
    <dgm:pt modelId="{64443771-F240-074E-9680-7733180BC867}">
      <dgm:prSet/>
      <dgm:spPr/>
      <dgm:t>
        <a:bodyPr/>
        <a:lstStyle/>
        <a:p>
          <a:r>
            <a:rPr lang="tr-TR"/>
            <a:t>Sınırlılıkları</a:t>
          </a:r>
        </a:p>
      </dgm:t>
    </dgm:pt>
    <dgm:pt modelId="{7491DCF9-C2CC-9042-83AF-9A63DF08EB49}" type="parTrans" cxnId="{81AC260A-7CB2-FC40-AE51-7F53BE51668C}">
      <dgm:prSet/>
      <dgm:spPr/>
      <dgm:t>
        <a:bodyPr/>
        <a:lstStyle/>
        <a:p>
          <a:endParaRPr lang="tr-TR"/>
        </a:p>
      </dgm:t>
    </dgm:pt>
    <dgm:pt modelId="{3ADCC6A6-B62B-8C4B-B369-CAFFC2B7F98F}" type="sibTrans" cxnId="{81AC260A-7CB2-FC40-AE51-7F53BE51668C}">
      <dgm:prSet/>
      <dgm:spPr/>
      <dgm:t>
        <a:bodyPr/>
        <a:lstStyle/>
        <a:p>
          <a:endParaRPr lang="tr-TR"/>
        </a:p>
      </dgm:t>
    </dgm:pt>
    <dgm:pt modelId="{077A4036-8277-8245-BFFB-E006B394CFC2}">
      <dgm:prSet/>
      <dgm:spPr/>
      <dgm:t>
        <a:bodyPr/>
        <a:lstStyle/>
        <a:p>
          <a:r>
            <a:rPr lang="tr-TR"/>
            <a:t>Zaman gerektirir.</a:t>
          </a:r>
        </a:p>
      </dgm:t>
    </dgm:pt>
    <dgm:pt modelId="{B9D61D8A-9095-3345-80FB-BC3CFF36465D}" type="parTrans" cxnId="{67CE2978-1EA6-E342-B607-BD7234C99C64}">
      <dgm:prSet/>
      <dgm:spPr/>
      <dgm:t>
        <a:bodyPr/>
        <a:lstStyle/>
        <a:p>
          <a:endParaRPr lang="tr-TR"/>
        </a:p>
      </dgm:t>
    </dgm:pt>
    <dgm:pt modelId="{9DF21674-5F06-6744-AD17-9896B465B7EB}" type="sibTrans" cxnId="{67CE2978-1EA6-E342-B607-BD7234C99C64}">
      <dgm:prSet/>
      <dgm:spPr/>
      <dgm:t>
        <a:bodyPr/>
        <a:lstStyle/>
        <a:p>
          <a:endParaRPr lang="tr-TR"/>
        </a:p>
      </dgm:t>
    </dgm:pt>
    <dgm:pt modelId="{F8CDA008-ECE9-6147-B90C-81FFF85512AA}">
      <dgm:prSet/>
      <dgm:spPr/>
      <dgm:t>
        <a:bodyPr/>
        <a:lstStyle/>
        <a:p>
          <a:r>
            <a:rPr lang="tr-TR"/>
            <a:t>Konuşmalar kolayca konu amacından sapabilir.</a:t>
          </a:r>
        </a:p>
      </dgm:t>
    </dgm:pt>
    <dgm:pt modelId="{B19A658E-9B1A-A74F-9255-ADBFA8188568}" type="parTrans" cxnId="{A51E3F07-6F32-4842-89A6-052792797B46}">
      <dgm:prSet/>
      <dgm:spPr/>
      <dgm:t>
        <a:bodyPr/>
        <a:lstStyle/>
        <a:p>
          <a:endParaRPr lang="tr-TR"/>
        </a:p>
      </dgm:t>
    </dgm:pt>
    <dgm:pt modelId="{677E387D-6F9C-6B40-A8B2-6413039ECA21}" type="sibTrans" cxnId="{A51E3F07-6F32-4842-89A6-052792797B46}">
      <dgm:prSet/>
      <dgm:spPr/>
      <dgm:t>
        <a:bodyPr/>
        <a:lstStyle/>
        <a:p>
          <a:endParaRPr lang="tr-TR"/>
        </a:p>
      </dgm:t>
    </dgm:pt>
    <dgm:pt modelId="{E9D2B24D-1981-BF4F-AD00-860DABACE4CF}">
      <dgm:prSet/>
      <dgm:spPr/>
      <dgm:t>
        <a:bodyPr/>
        <a:lstStyle/>
        <a:p>
          <a:r>
            <a:rPr lang="tr-TR" dirty="0"/>
            <a:t>Sınıfta sessizliği sağlamak zorlaşabilir.</a:t>
          </a:r>
        </a:p>
      </dgm:t>
    </dgm:pt>
    <dgm:pt modelId="{BC6AB406-36B9-8347-AE3B-17A4A27D122D}" type="parTrans" cxnId="{CBF0D406-4C0B-C44F-8A0B-4BE2AD2855C8}">
      <dgm:prSet/>
      <dgm:spPr/>
      <dgm:t>
        <a:bodyPr/>
        <a:lstStyle/>
        <a:p>
          <a:endParaRPr lang="tr-TR"/>
        </a:p>
      </dgm:t>
    </dgm:pt>
    <dgm:pt modelId="{F28E0F48-6212-4E40-BA6E-9D174AE97433}" type="sibTrans" cxnId="{CBF0D406-4C0B-C44F-8A0B-4BE2AD2855C8}">
      <dgm:prSet/>
      <dgm:spPr/>
      <dgm:t>
        <a:bodyPr/>
        <a:lstStyle/>
        <a:p>
          <a:endParaRPr lang="tr-TR"/>
        </a:p>
      </dgm:t>
    </dgm:pt>
    <dgm:pt modelId="{0C5D708F-E0B4-2F45-94AA-F512986F4C48}">
      <dgm:prSet/>
      <dgm:spPr/>
      <dgm:t>
        <a:bodyPr/>
        <a:lstStyle/>
        <a:p>
          <a:r>
            <a:rPr lang="tr-TR"/>
            <a:t>Konuşma sürelerine dikkat etmek gerekir.</a:t>
          </a:r>
        </a:p>
      </dgm:t>
    </dgm:pt>
    <dgm:pt modelId="{87622648-40C0-F049-837C-8EF2184861DE}" type="parTrans" cxnId="{15662588-9BD1-CE40-9F2C-D0B0616E759C}">
      <dgm:prSet/>
      <dgm:spPr/>
      <dgm:t>
        <a:bodyPr/>
        <a:lstStyle/>
        <a:p>
          <a:endParaRPr lang="tr-TR"/>
        </a:p>
      </dgm:t>
    </dgm:pt>
    <dgm:pt modelId="{9304CC32-3C5F-0442-AFE1-EC3260BE6A22}" type="sibTrans" cxnId="{15662588-9BD1-CE40-9F2C-D0B0616E759C}">
      <dgm:prSet/>
      <dgm:spPr/>
      <dgm:t>
        <a:bodyPr/>
        <a:lstStyle/>
        <a:p>
          <a:endParaRPr lang="tr-TR"/>
        </a:p>
      </dgm:t>
    </dgm:pt>
    <dgm:pt modelId="{DC7FCBBC-6BF3-5D48-83EC-BFE697ABC2C6}">
      <dgm:prSet/>
      <dgm:spPr/>
      <dgm:t>
        <a:bodyPr/>
        <a:lstStyle/>
        <a:p>
          <a:r>
            <a:rPr lang="tr-TR" dirty="0"/>
            <a:t>Bazı öğrenciler bu tür etkinliklere katılmak istemeyebilirler.</a:t>
          </a:r>
        </a:p>
      </dgm:t>
    </dgm:pt>
    <dgm:pt modelId="{4801994D-2207-844E-9E2D-05BF7481A836}" type="parTrans" cxnId="{02486E5D-6F3D-CB48-B50A-83BA0B9CE0BC}">
      <dgm:prSet/>
      <dgm:spPr/>
      <dgm:t>
        <a:bodyPr/>
        <a:lstStyle/>
        <a:p>
          <a:endParaRPr lang="tr-TR"/>
        </a:p>
      </dgm:t>
    </dgm:pt>
    <dgm:pt modelId="{E4754499-D5D7-0845-B05A-CEF1B778A3F3}" type="sibTrans" cxnId="{02486E5D-6F3D-CB48-B50A-83BA0B9CE0BC}">
      <dgm:prSet/>
      <dgm:spPr/>
      <dgm:t>
        <a:bodyPr/>
        <a:lstStyle/>
        <a:p>
          <a:endParaRPr lang="tr-TR"/>
        </a:p>
      </dgm:t>
    </dgm:pt>
    <dgm:pt modelId="{AFCD0B9D-800B-0B42-85AD-CE2BC407A839}">
      <dgm:prSet/>
      <dgm:spPr/>
      <dgm:t>
        <a:bodyPr/>
        <a:lstStyle/>
        <a:p>
          <a:r>
            <a:rPr lang="tr-TR"/>
            <a:t>Grup tartışmalarını sonuçlandırmak güç olabilir.</a:t>
          </a:r>
        </a:p>
      </dgm:t>
    </dgm:pt>
    <dgm:pt modelId="{36BD9F37-F965-6F4A-8821-60FDF1CCBAA3}" type="parTrans" cxnId="{8F0752CD-4FED-F244-A1C2-D0CB9D816BE1}">
      <dgm:prSet/>
      <dgm:spPr/>
      <dgm:t>
        <a:bodyPr/>
        <a:lstStyle/>
        <a:p>
          <a:endParaRPr lang="tr-TR"/>
        </a:p>
      </dgm:t>
    </dgm:pt>
    <dgm:pt modelId="{2420C53F-05C1-8745-BF2F-8642399839FD}" type="sibTrans" cxnId="{8F0752CD-4FED-F244-A1C2-D0CB9D816BE1}">
      <dgm:prSet/>
      <dgm:spPr/>
      <dgm:t>
        <a:bodyPr/>
        <a:lstStyle/>
        <a:p>
          <a:endParaRPr lang="tr-TR"/>
        </a:p>
      </dgm:t>
    </dgm:pt>
    <dgm:pt modelId="{2DF60345-8A55-754F-97CA-ED48EAD490B3}">
      <dgm:prSet/>
      <dgm:spPr/>
      <dgm:t>
        <a:bodyPr/>
        <a:lstStyle/>
        <a:p>
          <a:r>
            <a:rPr lang="tr-TR"/>
            <a:t>Çok kalabalık sınıflarda uygulanamaz.</a:t>
          </a:r>
        </a:p>
      </dgm:t>
    </dgm:pt>
    <dgm:pt modelId="{73411B5C-23E0-4F42-B046-3E167D0FF477}" type="parTrans" cxnId="{1EE3165A-0705-A944-B632-D8C721B43769}">
      <dgm:prSet/>
      <dgm:spPr/>
      <dgm:t>
        <a:bodyPr/>
        <a:lstStyle/>
        <a:p>
          <a:endParaRPr lang="tr-TR"/>
        </a:p>
      </dgm:t>
    </dgm:pt>
    <dgm:pt modelId="{01BF54D9-F662-9444-B83E-096F01D843CB}" type="sibTrans" cxnId="{1EE3165A-0705-A944-B632-D8C721B43769}">
      <dgm:prSet/>
      <dgm:spPr/>
      <dgm:t>
        <a:bodyPr/>
        <a:lstStyle/>
        <a:p>
          <a:endParaRPr lang="tr-TR"/>
        </a:p>
      </dgm:t>
    </dgm:pt>
    <dgm:pt modelId="{4E59179B-AC03-834E-962E-E29C4AA5B532}" type="pres">
      <dgm:prSet presAssocID="{59C633CA-EB2C-3D4A-B8A4-0EE0B23C86B6}" presName="linear" presStyleCnt="0">
        <dgm:presLayoutVars>
          <dgm:animLvl val="lvl"/>
          <dgm:resizeHandles val="exact"/>
        </dgm:presLayoutVars>
      </dgm:prSet>
      <dgm:spPr/>
    </dgm:pt>
    <dgm:pt modelId="{D1718458-0DBB-BA48-B3F8-2E546A510FA1}" type="pres">
      <dgm:prSet presAssocID="{64443771-F240-074E-9680-7733180BC867}" presName="parentText" presStyleLbl="node1" presStyleIdx="0" presStyleCnt="1">
        <dgm:presLayoutVars>
          <dgm:chMax val="0"/>
          <dgm:bulletEnabled val="1"/>
        </dgm:presLayoutVars>
      </dgm:prSet>
      <dgm:spPr/>
    </dgm:pt>
    <dgm:pt modelId="{84748F54-8E52-9142-BAB0-87722D91F0DA}" type="pres">
      <dgm:prSet presAssocID="{64443771-F240-074E-9680-7733180BC867}" presName="childText" presStyleLbl="revTx" presStyleIdx="0" presStyleCnt="1">
        <dgm:presLayoutVars>
          <dgm:bulletEnabled val="1"/>
        </dgm:presLayoutVars>
      </dgm:prSet>
      <dgm:spPr/>
    </dgm:pt>
  </dgm:ptLst>
  <dgm:cxnLst>
    <dgm:cxn modelId="{0B68E205-5F94-DA42-8F8A-F0A59EE9AAA8}" type="presOf" srcId="{DC7FCBBC-6BF3-5D48-83EC-BFE697ABC2C6}" destId="{84748F54-8E52-9142-BAB0-87722D91F0DA}" srcOrd="0" destOrd="4" presId="urn:microsoft.com/office/officeart/2005/8/layout/vList2"/>
    <dgm:cxn modelId="{CBF0D406-4C0B-C44F-8A0B-4BE2AD2855C8}" srcId="{64443771-F240-074E-9680-7733180BC867}" destId="{E9D2B24D-1981-BF4F-AD00-860DABACE4CF}" srcOrd="2" destOrd="0" parTransId="{BC6AB406-36B9-8347-AE3B-17A4A27D122D}" sibTransId="{F28E0F48-6212-4E40-BA6E-9D174AE97433}"/>
    <dgm:cxn modelId="{A51E3F07-6F32-4842-89A6-052792797B46}" srcId="{64443771-F240-074E-9680-7733180BC867}" destId="{F8CDA008-ECE9-6147-B90C-81FFF85512AA}" srcOrd="1" destOrd="0" parTransId="{B19A658E-9B1A-A74F-9255-ADBFA8188568}" sibTransId="{677E387D-6F9C-6B40-A8B2-6413039ECA21}"/>
    <dgm:cxn modelId="{81AC260A-7CB2-FC40-AE51-7F53BE51668C}" srcId="{59C633CA-EB2C-3D4A-B8A4-0EE0B23C86B6}" destId="{64443771-F240-074E-9680-7733180BC867}" srcOrd="0" destOrd="0" parTransId="{7491DCF9-C2CC-9042-83AF-9A63DF08EB49}" sibTransId="{3ADCC6A6-B62B-8C4B-B369-CAFFC2B7F98F}"/>
    <dgm:cxn modelId="{1689E435-E8AE-6547-B57F-AEE4BF613F09}" type="presOf" srcId="{E9D2B24D-1981-BF4F-AD00-860DABACE4CF}" destId="{84748F54-8E52-9142-BAB0-87722D91F0DA}" srcOrd="0" destOrd="2" presId="urn:microsoft.com/office/officeart/2005/8/layout/vList2"/>
    <dgm:cxn modelId="{1EE3165A-0705-A944-B632-D8C721B43769}" srcId="{64443771-F240-074E-9680-7733180BC867}" destId="{2DF60345-8A55-754F-97CA-ED48EAD490B3}" srcOrd="6" destOrd="0" parTransId="{73411B5C-23E0-4F42-B046-3E167D0FF477}" sibTransId="{01BF54D9-F662-9444-B83E-096F01D843CB}"/>
    <dgm:cxn modelId="{E4AB075C-D9F3-2449-A35F-76E1D94412C2}" type="presOf" srcId="{59C633CA-EB2C-3D4A-B8A4-0EE0B23C86B6}" destId="{4E59179B-AC03-834E-962E-E29C4AA5B532}" srcOrd="0" destOrd="0" presId="urn:microsoft.com/office/officeart/2005/8/layout/vList2"/>
    <dgm:cxn modelId="{02486E5D-6F3D-CB48-B50A-83BA0B9CE0BC}" srcId="{64443771-F240-074E-9680-7733180BC867}" destId="{DC7FCBBC-6BF3-5D48-83EC-BFE697ABC2C6}" srcOrd="4" destOrd="0" parTransId="{4801994D-2207-844E-9E2D-05BF7481A836}" sibTransId="{E4754499-D5D7-0845-B05A-CEF1B778A3F3}"/>
    <dgm:cxn modelId="{67CE2978-1EA6-E342-B607-BD7234C99C64}" srcId="{64443771-F240-074E-9680-7733180BC867}" destId="{077A4036-8277-8245-BFFB-E006B394CFC2}" srcOrd="0" destOrd="0" parTransId="{B9D61D8A-9095-3345-80FB-BC3CFF36465D}" sibTransId="{9DF21674-5F06-6744-AD17-9896B465B7EB}"/>
    <dgm:cxn modelId="{CC7C1284-9766-1044-B42E-3A8AC6E8062A}" type="presOf" srcId="{F8CDA008-ECE9-6147-B90C-81FFF85512AA}" destId="{84748F54-8E52-9142-BAB0-87722D91F0DA}" srcOrd="0" destOrd="1" presId="urn:microsoft.com/office/officeart/2005/8/layout/vList2"/>
    <dgm:cxn modelId="{15662588-9BD1-CE40-9F2C-D0B0616E759C}" srcId="{64443771-F240-074E-9680-7733180BC867}" destId="{0C5D708F-E0B4-2F45-94AA-F512986F4C48}" srcOrd="3" destOrd="0" parTransId="{87622648-40C0-F049-837C-8EF2184861DE}" sibTransId="{9304CC32-3C5F-0442-AFE1-EC3260BE6A22}"/>
    <dgm:cxn modelId="{2372D4A3-888E-EB49-99AB-DC902F6692CC}" type="presOf" srcId="{0C5D708F-E0B4-2F45-94AA-F512986F4C48}" destId="{84748F54-8E52-9142-BAB0-87722D91F0DA}" srcOrd="0" destOrd="3" presId="urn:microsoft.com/office/officeart/2005/8/layout/vList2"/>
    <dgm:cxn modelId="{BEE11FBC-8C20-A74E-B6AC-4E35947798FC}" type="presOf" srcId="{64443771-F240-074E-9680-7733180BC867}" destId="{D1718458-0DBB-BA48-B3F8-2E546A510FA1}" srcOrd="0" destOrd="0" presId="urn:microsoft.com/office/officeart/2005/8/layout/vList2"/>
    <dgm:cxn modelId="{8F0752CD-4FED-F244-A1C2-D0CB9D816BE1}" srcId="{64443771-F240-074E-9680-7733180BC867}" destId="{AFCD0B9D-800B-0B42-85AD-CE2BC407A839}" srcOrd="5" destOrd="0" parTransId="{36BD9F37-F965-6F4A-8821-60FDF1CCBAA3}" sibTransId="{2420C53F-05C1-8745-BF2F-8642399839FD}"/>
    <dgm:cxn modelId="{E2ED88EB-384C-FB49-8374-CC208C7D6A3A}" type="presOf" srcId="{AFCD0B9D-800B-0B42-85AD-CE2BC407A839}" destId="{84748F54-8E52-9142-BAB0-87722D91F0DA}" srcOrd="0" destOrd="5" presId="urn:microsoft.com/office/officeart/2005/8/layout/vList2"/>
    <dgm:cxn modelId="{402B06F3-2CA5-0B44-BCD4-F313F0221C7C}" type="presOf" srcId="{077A4036-8277-8245-BFFB-E006B394CFC2}" destId="{84748F54-8E52-9142-BAB0-87722D91F0DA}" srcOrd="0" destOrd="0" presId="urn:microsoft.com/office/officeart/2005/8/layout/vList2"/>
    <dgm:cxn modelId="{DF3EEAF6-0B8C-DE43-AEC9-CC4DEF0D78C1}" type="presOf" srcId="{2DF60345-8A55-754F-97CA-ED48EAD490B3}" destId="{84748F54-8E52-9142-BAB0-87722D91F0DA}" srcOrd="0" destOrd="6" presId="urn:microsoft.com/office/officeart/2005/8/layout/vList2"/>
    <dgm:cxn modelId="{10E1936A-1B05-DE40-B64C-5A5BE9CB478C}" type="presParOf" srcId="{4E59179B-AC03-834E-962E-E29C4AA5B532}" destId="{D1718458-0DBB-BA48-B3F8-2E546A510FA1}" srcOrd="0" destOrd="0" presId="urn:microsoft.com/office/officeart/2005/8/layout/vList2"/>
    <dgm:cxn modelId="{61774AD5-3F5C-E84E-9A71-021D9874C31F}" type="presParOf" srcId="{4E59179B-AC03-834E-962E-E29C4AA5B532}" destId="{84748F54-8E52-9142-BAB0-87722D91F0D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5D2903-60B5-344B-9086-787186DE90D0}">
      <dsp:nvSpPr>
        <dsp:cNvPr id="0" name=""/>
        <dsp:cNvSpPr/>
      </dsp:nvSpPr>
      <dsp:spPr>
        <a:xfrm>
          <a:off x="0" y="257049"/>
          <a:ext cx="6307347" cy="55165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t>Açık Oturum Tekniği</a:t>
          </a:r>
          <a:endParaRPr lang="en-US" sz="2300" kern="1200" dirty="0"/>
        </a:p>
      </dsp:txBody>
      <dsp:txXfrm>
        <a:off x="26930" y="283979"/>
        <a:ext cx="6253487" cy="497795"/>
      </dsp:txXfrm>
    </dsp:sp>
    <dsp:sp modelId="{90B0DA44-0964-DD49-811D-21E121936077}">
      <dsp:nvSpPr>
        <dsp:cNvPr id="0" name=""/>
        <dsp:cNvSpPr/>
      </dsp:nvSpPr>
      <dsp:spPr>
        <a:xfrm>
          <a:off x="0" y="874944"/>
          <a:ext cx="6307347" cy="551655"/>
        </a:xfrm>
        <a:prstGeom prst="roundRect">
          <a:avLst/>
        </a:prstGeom>
        <a:solidFill>
          <a:schemeClr val="accent5">
            <a:hueOff val="-189615"/>
            <a:satOff val="1041"/>
            <a:lumOff val="-5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t>Akrostiş Tekniği</a:t>
          </a:r>
          <a:endParaRPr lang="en-US" sz="2300" kern="1200" dirty="0"/>
        </a:p>
      </dsp:txBody>
      <dsp:txXfrm>
        <a:off x="26930" y="901874"/>
        <a:ext cx="6253487" cy="497795"/>
      </dsp:txXfrm>
    </dsp:sp>
    <dsp:sp modelId="{4CA9A4E3-FF7D-0D4D-B8E4-730B0C0A621A}">
      <dsp:nvSpPr>
        <dsp:cNvPr id="0" name=""/>
        <dsp:cNvSpPr/>
      </dsp:nvSpPr>
      <dsp:spPr>
        <a:xfrm>
          <a:off x="0" y="1492839"/>
          <a:ext cx="6307347" cy="551655"/>
        </a:xfrm>
        <a:prstGeom prst="roundRect">
          <a:avLst/>
        </a:prstGeom>
        <a:solidFill>
          <a:schemeClr val="accent5">
            <a:hueOff val="-379231"/>
            <a:satOff val="2081"/>
            <a:lumOff val="-10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Akvaryum Tekniği</a:t>
          </a:r>
          <a:endParaRPr lang="en-US" sz="2300" kern="1200"/>
        </a:p>
      </dsp:txBody>
      <dsp:txXfrm>
        <a:off x="26930" y="1519769"/>
        <a:ext cx="6253487" cy="497795"/>
      </dsp:txXfrm>
    </dsp:sp>
    <dsp:sp modelId="{ABF3980E-FE15-0E47-928D-AA96EA15A1C2}">
      <dsp:nvSpPr>
        <dsp:cNvPr id="0" name=""/>
        <dsp:cNvSpPr/>
      </dsp:nvSpPr>
      <dsp:spPr>
        <a:xfrm>
          <a:off x="0" y="2110734"/>
          <a:ext cx="6307347" cy="551655"/>
        </a:xfrm>
        <a:prstGeom prst="roundRect">
          <a:avLst/>
        </a:prstGeom>
        <a:solidFill>
          <a:schemeClr val="accent5">
            <a:hueOff val="-568846"/>
            <a:satOff val="3122"/>
            <a:lumOff val="-15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Altı Şapkalı Düşünme Tekniği</a:t>
          </a:r>
          <a:endParaRPr lang="en-US" sz="2300" kern="1200"/>
        </a:p>
      </dsp:txBody>
      <dsp:txXfrm>
        <a:off x="26930" y="2137664"/>
        <a:ext cx="6253487" cy="497795"/>
      </dsp:txXfrm>
    </dsp:sp>
    <dsp:sp modelId="{6DD2D177-2FE3-A942-827D-8CF2169C6F08}">
      <dsp:nvSpPr>
        <dsp:cNvPr id="0" name=""/>
        <dsp:cNvSpPr/>
      </dsp:nvSpPr>
      <dsp:spPr>
        <a:xfrm>
          <a:off x="0" y="2728629"/>
          <a:ext cx="6307347" cy="551655"/>
        </a:xfrm>
        <a:prstGeom prst="roundRect">
          <a:avLst/>
        </a:prstGeom>
        <a:solidFill>
          <a:schemeClr val="accent5">
            <a:hueOff val="-758461"/>
            <a:satOff val="4162"/>
            <a:lumOff val="-2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t>Analoji (Simülasyon) Tekniği</a:t>
          </a:r>
          <a:endParaRPr lang="en-US" sz="2300" kern="1200" dirty="0"/>
        </a:p>
      </dsp:txBody>
      <dsp:txXfrm>
        <a:off x="26930" y="2755559"/>
        <a:ext cx="6253487" cy="497795"/>
      </dsp:txXfrm>
    </dsp:sp>
    <dsp:sp modelId="{BACD8043-BCAD-8942-9EEA-693DFAE1C38B}">
      <dsp:nvSpPr>
        <dsp:cNvPr id="0" name=""/>
        <dsp:cNvSpPr/>
      </dsp:nvSpPr>
      <dsp:spPr>
        <a:xfrm>
          <a:off x="0" y="3334006"/>
          <a:ext cx="6307347" cy="551655"/>
        </a:xfrm>
        <a:prstGeom prst="roundRect">
          <a:avLst/>
        </a:prstGeom>
        <a:solidFill>
          <a:schemeClr val="accent5">
            <a:hueOff val="-948076"/>
            <a:satOff val="5203"/>
            <a:lumOff val="-25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t>Balık Kılçığı Tekniği</a:t>
          </a:r>
          <a:endParaRPr lang="en-US" sz="2300" kern="1200" dirty="0"/>
        </a:p>
      </dsp:txBody>
      <dsp:txXfrm>
        <a:off x="26930" y="3360936"/>
        <a:ext cx="6253487" cy="497795"/>
      </dsp:txXfrm>
    </dsp:sp>
    <dsp:sp modelId="{1713E473-F5F7-BA46-89EC-509E6558E54D}">
      <dsp:nvSpPr>
        <dsp:cNvPr id="0" name=""/>
        <dsp:cNvSpPr/>
      </dsp:nvSpPr>
      <dsp:spPr>
        <a:xfrm>
          <a:off x="0" y="3964419"/>
          <a:ext cx="6307347" cy="551655"/>
        </a:xfrm>
        <a:prstGeom prst="roundRect">
          <a:avLst/>
        </a:prstGeom>
        <a:solidFill>
          <a:schemeClr val="accent5">
            <a:hueOff val="-1137692"/>
            <a:satOff val="6243"/>
            <a:lumOff val="-30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t>«Ben Kimim?» Tekniği/ «Ben Neyim?» Tekniği</a:t>
          </a:r>
          <a:endParaRPr lang="en-US" sz="2300" kern="1200" dirty="0"/>
        </a:p>
      </dsp:txBody>
      <dsp:txXfrm>
        <a:off x="26930" y="3991349"/>
        <a:ext cx="6253487" cy="497795"/>
      </dsp:txXfrm>
    </dsp:sp>
    <dsp:sp modelId="{4BECA0E9-EBCA-3945-A209-0B52E5362730}">
      <dsp:nvSpPr>
        <dsp:cNvPr id="0" name=""/>
        <dsp:cNvSpPr/>
      </dsp:nvSpPr>
      <dsp:spPr>
        <a:xfrm>
          <a:off x="0" y="4582314"/>
          <a:ext cx="6307347" cy="551655"/>
        </a:xfrm>
        <a:prstGeom prst="roundRect">
          <a:avLst/>
        </a:prstGeom>
        <a:solidFill>
          <a:schemeClr val="accent5">
            <a:hueOff val="-1327307"/>
            <a:satOff val="7284"/>
            <a:lumOff val="-36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t>Beyin Fırtınası Tekniği</a:t>
          </a:r>
          <a:endParaRPr lang="en-US" sz="2300" kern="1200" dirty="0"/>
        </a:p>
      </dsp:txBody>
      <dsp:txXfrm>
        <a:off x="26930" y="4609244"/>
        <a:ext cx="6253487" cy="497795"/>
      </dsp:txXfrm>
    </dsp:sp>
    <dsp:sp modelId="{AA298168-AA51-5842-92C6-DA1005D405AC}">
      <dsp:nvSpPr>
        <dsp:cNvPr id="0" name=""/>
        <dsp:cNvSpPr/>
      </dsp:nvSpPr>
      <dsp:spPr>
        <a:xfrm>
          <a:off x="0" y="5200209"/>
          <a:ext cx="6307347" cy="551655"/>
        </a:xfrm>
        <a:prstGeom prst="roundRect">
          <a:avLst/>
        </a:prstGeom>
        <a:solidFill>
          <a:schemeClr val="accent5">
            <a:hueOff val="-1516922"/>
            <a:satOff val="8324"/>
            <a:lumOff val="-4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Buzz (</a:t>
          </a:r>
          <a:r>
            <a:rPr lang="en-US" sz="2300" kern="1200" dirty="0" err="1"/>
            <a:t>Fısıltı</a:t>
          </a:r>
          <a:r>
            <a:rPr lang="en-US" sz="2300" kern="1200" dirty="0"/>
            <a:t>) </a:t>
          </a:r>
          <a:r>
            <a:rPr lang="en-US" sz="2300" kern="1200" dirty="0" err="1"/>
            <a:t>Tekniği</a:t>
          </a:r>
          <a:endParaRPr lang="en-US" sz="2300" kern="1200" dirty="0"/>
        </a:p>
      </dsp:txBody>
      <dsp:txXfrm>
        <a:off x="26930" y="5227139"/>
        <a:ext cx="6253487" cy="497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5EDCFE-8771-674E-86E7-F43EDC6607AC}">
      <dsp:nvSpPr>
        <dsp:cNvPr id="0" name=""/>
        <dsp:cNvSpPr/>
      </dsp:nvSpPr>
      <dsp:spPr>
        <a:xfrm>
          <a:off x="0" y="0"/>
          <a:ext cx="6096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39635F-2F30-3340-8141-B62E06CC904E}">
      <dsp:nvSpPr>
        <dsp:cNvPr id="0" name=""/>
        <dsp:cNvSpPr/>
      </dsp:nvSpPr>
      <dsp:spPr>
        <a:xfrm>
          <a:off x="0" y="0"/>
          <a:ext cx="6096000" cy="266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Akvaryum tekniği, öğrencilerin ilgi duyduğu ya da üzerinde anlaşmaya varamadığı konuların öğretiminde çok etkili bir tartışma tekniğidir. Öğrencilerin tartışma ve grupla çalışma becerilerinin geliştirilmesi için kullanılır. </a:t>
          </a:r>
          <a:endParaRPr lang="en-US" sz="1900" kern="1200"/>
        </a:p>
      </dsp:txBody>
      <dsp:txXfrm>
        <a:off x="0" y="0"/>
        <a:ext cx="6096000" cy="2667000"/>
      </dsp:txXfrm>
    </dsp:sp>
    <dsp:sp modelId="{D0640338-B71A-1D4C-B288-3F5CF52ACD09}">
      <dsp:nvSpPr>
        <dsp:cNvPr id="0" name=""/>
        <dsp:cNvSpPr/>
      </dsp:nvSpPr>
      <dsp:spPr>
        <a:xfrm>
          <a:off x="0" y="2667000"/>
          <a:ext cx="60960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AC0D9A-DA82-114B-8D57-C19C7C2D43FC}">
      <dsp:nvSpPr>
        <dsp:cNvPr id="0" name=""/>
        <dsp:cNvSpPr/>
      </dsp:nvSpPr>
      <dsp:spPr>
        <a:xfrm>
          <a:off x="0" y="2667000"/>
          <a:ext cx="6096000" cy="266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Bu tekniği uygularken sınıfın uygun bir yerine bir çember çizilir. Çemberin ortasına bir boş sandalye konur. Sınıfın tümü çemberin dışındadır. Konu hakkında yorum yapmak isteyen sandalye oturur, düşüncesini söyler. Daha sonra yerinin bir gönüllüye bırakmak üzere çemberin dışına çıkar. Bu arada gözlemci olarak nitelenen çemberin dışındaki diğer öğrenciler tartışmayı izlerler. Ayrıca onlar gözler, düşünür ve katılımcılara dönütler verirler. </a:t>
          </a:r>
          <a:endParaRPr lang="en-US" sz="1900" kern="1200"/>
        </a:p>
      </dsp:txBody>
      <dsp:txXfrm>
        <a:off x="0" y="2667000"/>
        <a:ext cx="6096000" cy="2667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C6D31-FD98-1C46-A931-51E0231B8C4F}">
      <dsp:nvSpPr>
        <dsp:cNvPr id="0" name=""/>
        <dsp:cNvSpPr/>
      </dsp:nvSpPr>
      <dsp:spPr>
        <a:xfrm>
          <a:off x="0" y="322736"/>
          <a:ext cx="6858000" cy="26208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2257" tIns="333248" rIns="532257" bIns="113792" numCol="1" spcCol="1270" anchor="t" anchorCtr="0">
          <a:noAutofit/>
        </a:bodyPr>
        <a:lstStyle/>
        <a:p>
          <a:pPr marL="171450" lvl="1" indent="-171450" algn="l" defTabSz="711200">
            <a:lnSpc>
              <a:spcPct val="90000"/>
            </a:lnSpc>
            <a:spcBef>
              <a:spcPct val="0"/>
            </a:spcBef>
            <a:spcAft>
              <a:spcPct val="15000"/>
            </a:spcAft>
            <a:buChar char="•"/>
          </a:pPr>
          <a:r>
            <a:rPr lang="tr-TR" sz="1600" kern="1200"/>
            <a:t>Sınıf içi tartışmaları canlandırır.</a:t>
          </a:r>
          <a:endParaRPr lang="en-US" sz="1600" kern="1200"/>
        </a:p>
        <a:p>
          <a:pPr marL="171450" lvl="1" indent="-171450" algn="l" defTabSz="711200">
            <a:lnSpc>
              <a:spcPct val="90000"/>
            </a:lnSpc>
            <a:spcBef>
              <a:spcPct val="0"/>
            </a:spcBef>
            <a:spcAft>
              <a:spcPct val="15000"/>
            </a:spcAft>
            <a:buChar char="•"/>
          </a:pPr>
          <a:r>
            <a:rPr lang="tr-TR" sz="1600" kern="1200"/>
            <a:t>Öğrencilerin tartışma ve grupla çalışma becerilerini geliştirir.</a:t>
          </a:r>
          <a:endParaRPr lang="en-US" sz="1600" kern="1200"/>
        </a:p>
        <a:p>
          <a:pPr marL="171450" lvl="1" indent="-171450" algn="l" defTabSz="711200">
            <a:lnSpc>
              <a:spcPct val="90000"/>
            </a:lnSpc>
            <a:spcBef>
              <a:spcPct val="0"/>
            </a:spcBef>
            <a:spcAft>
              <a:spcPct val="15000"/>
            </a:spcAft>
            <a:buChar char="•"/>
          </a:pPr>
          <a:r>
            <a:rPr lang="tr-TR" sz="1600" kern="1200"/>
            <a:t>Öğrencilerin ifade güçlerinin artmasına ve kendilerine güven duymalarına yardımcı olur.</a:t>
          </a:r>
          <a:endParaRPr lang="en-US" sz="1600" kern="1200"/>
        </a:p>
        <a:p>
          <a:pPr marL="171450" lvl="1" indent="-171450" algn="l" defTabSz="711200">
            <a:lnSpc>
              <a:spcPct val="90000"/>
            </a:lnSpc>
            <a:spcBef>
              <a:spcPct val="0"/>
            </a:spcBef>
            <a:spcAft>
              <a:spcPct val="15000"/>
            </a:spcAft>
            <a:buChar char="•"/>
          </a:pPr>
          <a:r>
            <a:rPr lang="tr-TR" sz="1600" kern="1200"/>
            <a:t>Öğrenciler, görüşleri sessiz ve saygılı bir biçimde dinleme, dinlediklerini kendi cümleleri ile ifade etme ve not alma becerisi kazanırlar.</a:t>
          </a:r>
          <a:endParaRPr lang="en-US" sz="1600" kern="1200"/>
        </a:p>
        <a:p>
          <a:pPr marL="171450" lvl="1" indent="-171450" algn="l" defTabSz="711200">
            <a:lnSpc>
              <a:spcPct val="90000"/>
            </a:lnSpc>
            <a:spcBef>
              <a:spcPct val="0"/>
            </a:spcBef>
            <a:spcAft>
              <a:spcPct val="15000"/>
            </a:spcAft>
            <a:buChar char="•"/>
          </a:pPr>
          <a:r>
            <a:rPr lang="tr-TR" sz="1600" kern="1200"/>
            <a:t>Öğrencilerin, tartışmayı yapılandırmak için tartışma öncesi akıl yürütme ve soru oluşturma becerileri gelişir.</a:t>
          </a:r>
          <a:endParaRPr lang="en-US" sz="1600" kern="1200"/>
        </a:p>
      </dsp:txBody>
      <dsp:txXfrm>
        <a:off x="0" y="322736"/>
        <a:ext cx="6858000" cy="2620800"/>
      </dsp:txXfrm>
    </dsp:sp>
    <dsp:sp modelId="{EFC4EE61-CAB2-8843-99B1-C71A529104D8}">
      <dsp:nvSpPr>
        <dsp:cNvPr id="0" name=""/>
        <dsp:cNvSpPr/>
      </dsp:nvSpPr>
      <dsp:spPr>
        <a:xfrm>
          <a:off x="342900" y="86576"/>
          <a:ext cx="4800600" cy="4723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1451" tIns="0" rIns="181451" bIns="0" numCol="1" spcCol="1270" anchor="ctr" anchorCtr="0">
          <a:noAutofit/>
        </a:bodyPr>
        <a:lstStyle/>
        <a:p>
          <a:pPr marL="0" lvl="0" indent="0" algn="l" defTabSz="711200">
            <a:lnSpc>
              <a:spcPct val="90000"/>
            </a:lnSpc>
            <a:spcBef>
              <a:spcPct val="0"/>
            </a:spcBef>
            <a:spcAft>
              <a:spcPct val="35000"/>
            </a:spcAft>
            <a:buNone/>
          </a:pPr>
          <a:r>
            <a:rPr lang="tr-TR" sz="1600" b="1" kern="1200"/>
            <a:t>Yararları</a:t>
          </a:r>
          <a:endParaRPr lang="en-US" sz="1600" kern="1200"/>
        </a:p>
      </dsp:txBody>
      <dsp:txXfrm>
        <a:off x="365957" y="109633"/>
        <a:ext cx="4754486" cy="426206"/>
      </dsp:txXfrm>
    </dsp:sp>
    <dsp:sp modelId="{BA2B1453-D43A-854F-A1DA-EE456FC8554B}">
      <dsp:nvSpPr>
        <dsp:cNvPr id="0" name=""/>
        <dsp:cNvSpPr/>
      </dsp:nvSpPr>
      <dsp:spPr>
        <a:xfrm>
          <a:off x="0" y="3266097"/>
          <a:ext cx="6858000" cy="1209600"/>
        </a:xfrm>
        <a:prstGeom prst="rect">
          <a:avLst/>
        </a:prstGeom>
        <a:solidFill>
          <a:schemeClr val="lt1">
            <a:alpha val="90000"/>
            <a:hueOff val="0"/>
            <a:satOff val="0"/>
            <a:lumOff val="0"/>
            <a:alphaOff val="0"/>
          </a:schemeClr>
        </a:solidFill>
        <a:ln w="12700" cap="flat" cmpd="sng" algn="ctr">
          <a:solidFill>
            <a:schemeClr val="accent2">
              <a:hueOff val="-1534788"/>
              <a:satOff val="-7626"/>
              <a:lumOff val="27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2257" tIns="333248" rIns="532257" bIns="113792" numCol="1" spcCol="1270" anchor="t" anchorCtr="0">
          <a:noAutofit/>
        </a:bodyPr>
        <a:lstStyle/>
        <a:p>
          <a:pPr marL="171450" lvl="1" indent="-171450" algn="l" defTabSz="711200">
            <a:lnSpc>
              <a:spcPct val="90000"/>
            </a:lnSpc>
            <a:spcBef>
              <a:spcPct val="0"/>
            </a:spcBef>
            <a:spcAft>
              <a:spcPct val="15000"/>
            </a:spcAft>
            <a:buChar char="•"/>
          </a:pPr>
          <a:r>
            <a:rPr lang="tr-TR" sz="1600" kern="1200"/>
            <a:t>Uzun zaman alır.</a:t>
          </a:r>
          <a:endParaRPr lang="en-US" sz="1600" kern="1200"/>
        </a:p>
        <a:p>
          <a:pPr marL="171450" lvl="1" indent="-171450" algn="l" defTabSz="711200">
            <a:lnSpc>
              <a:spcPct val="90000"/>
            </a:lnSpc>
            <a:spcBef>
              <a:spcPct val="0"/>
            </a:spcBef>
            <a:spcAft>
              <a:spcPct val="15000"/>
            </a:spcAft>
            <a:buChar char="•"/>
          </a:pPr>
          <a:r>
            <a:rPr lang="tr-TR" sz="1600" kern="1200"/>
            <a:t>Öğrencilerin hepsinin konuşma fırsatı olmayabilir.</a:t>
          </a:r>
          <a:endParaRPr lang="en-US" sz="1600" kern="1200"/>
        </a:p>
        <a:p>
          <a:pPr marL="171450" lvl="1" indent="-171450" algn="l" defTabSz="711200">
            <a:lnSpc>
              <a:spcPct val="90000"/>
            </a:lnSpc>
            <a:spcBef>
              <a:spcPct val="0"/>
            </a:spcBef>
            <a:spcAft>
              <a:spcPct val="15000"/>
            </a:spcAft>
            <a:buChar char="•"/>
          </a:pPr>
          <a:r>
            <a:rPr lang="tr-TR" sz="1600" kern="1200"/>
            <a:t>Kalabalık gruplarda uygulanması zordur.</a:t>
          </a:r>
          <a:endParaRPr lang="en-US" sz="1600" kern="1200"/>
        </a:p>
      </dsp:txBody>
      <dsp:txXfrm>
        <a:off x="0" y="3266097"/>
        <a:ext cx="6858000" cy="1209600"/>
      </dsp:txXfrm>
    </dsp:sp>
    <dsp:sp modelId="{14D695AF-E236-AB40-916D-C554D1D8100F}">
      <dsp:nvSpPr>
        <dsp:cNvPr id="0" name=""/>
        <dsp:cNvSpPr/>
      </dsp:nvSpPr>
      <dsp:spPr>
        <a:xfrm>
          <a:off x="342900" y="3029937"/>
          <a:ext cx="4800600" cy="472320"/>
        </a:xfrm>
        <a:prstGeom prst="roundRect">
          <a:avLst/>
        </a:prstGeom>
        <a:solidFill>
          <a:schemeClr val="accent2">
            <a:hueOff val="-1534788"/>
            <a:satOff val="-7626"/>
            <a:lumOff val="27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1451" tIns="0" rIns="181451" bIns="0" numCol="1" spcCol="1270" anchor="ctr" anchorCtr="0">
          <a:noAutofit/>
        </a:bodyPr>
        <a:lstStyle/>
        <a:p>
          <a:pPr marL="0" lvl="0" indent="0" algn="l" defTabSz="711200">
            <a:lnSpc>
              <a:spcPct val="90000"/>
            </a:lnSpc>
            <a:spcBef>
              <a:spcPct val="0"/>
            </a:spcBef>
            <a:spcAft>
              <a:spcPct val="35000"/>
            </a:spcAft>
            <a:buNone/>
          </a:pPr>
          <a:r>
            <a:rPr lang="tr-TR" sz="1600" b="1" kern="1200"/>
            <a:t>Sınırlılıkları</a:t>
          </a:r>
          <a:endParaRPr lang="en-US" sz="1600" kern="1200"/>
        </a:p>
      </dsp:txBody>
      <dsp:txXfrm>
        <a:off x="365957" y="3052994"/>
        <a:ext cx="4754486"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A95FAA-7DB5-4B48-9795-02B42EFC76F0}">
      <dsp:nvSpPr>
        <dsp:cNvPr id="0" name=""/>
        <dsp:cNvSpPr/>
      </dsp:nvSpPr>
      <dsp:spPr>
        <a:xfrm>
          <a:off x="0" y="215398"/>
          <a:ext cx="10668000" cy="79150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tr-TR" sz="3300" kern="1200"/>
            <a:t>Yararları</a:t>
          </a:r>
        </a:p>
      </dsp:txBody>
      <dsp:txXfrm>
        <a:off x="38638" y="254036"/>
        <a:ext cx="10590724" cy="714229"/>
      </dsp:txXfrm>
    </dsp:sp>
    <dsp:sp modelId="{C7A11FA6-F914-8F48-B2C5-00AD331E33C0}">
      <dsp:nvSpPr>
        <dsp:cNvPr id="0" name=""/>
        <dsp:cNvSpPr/>
      </dsp:nvSpPr>
      <dsp:spPr>
        <a:xfrm>
          <a:off x="0" y="1006904"/>
          <a:ext cx="10668000" cy="2595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8709"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tr-TR" sz="2600" kern="1200"/>
            <a:t>Düşünme eğitiminde etkilidir.</a:t>
          </a:r>
        </a:p>
        <a:p>
          <a:pPr marL="228600" lvl="1" indent="-228600" algn="l" defTabSz="1155700">
            <a:lnSpc>
              <a:spcPct val="90000"/>
            </a:lnSpc>
            <a:spcBef>
              <a:spcPct val="0"/>
            </a:spcBef>
            <a:spcAft>
              <a:spcPct val="20000"/>
            </a:spcAft>
            <a:buChar char="•"/>
          </a:pPr>
          <a:r>
            <a:rPr lang="tr-TR" sz="2600" kern="1200"/>
            <a:t>Empatik, eleştirel, yaratıcı ve lateral düşünme becerilerini geliştirir. </a:t>
          </a:r>
        </a:p>
        <a:p>
          <a:pPr marL="228600" lvl="1" indent="-228600" algn="l" defTabSz="1155700">
            <a:lnSpc>
              <a:spcPct val="90000"/>
            </a:lnSpc>
            <a:spcBef>
              <a:spcPct val="0"/>
            </a:spcBef>
            <a:spcAft>
              <a:spcPct val="20000"/>
            </a:spcAft>
            <a:buChar char="•"/>
          </a:pPr>
          <a:r>
            <a:rPr lang="tr-TR" sz="2600" kern="1200"/>
            <a:t>Derse olan ilgiyi arttırır, dersi eğlenceli kılar.</a:t>
          </a:r>
        </a:p>
        <a:p>
          <a:pPr marL="228600" lvl="1" indent="-228600" algn="l" defTabSz="1155700">
            <a:lnSpc>
              <a:spcPct val="90000"/>
            </a:lnSpc>
            <a:spcBef>
              <a:spcPct val="0"/>
            </a:spcBef>
            <a:spcAft>
              <a:spcPct val="20000"/>
            </a:spcAft>
            <a:buChar char="•"/>
          </a:pPr>
          <a:r>
            <a:rPr lang="tr-TR" sz="2600" kern="1200"/>
            <a:t>Yaratıcılık ve karar verme becerilerini geliştirir.</a:t>
          </a:r>
        </a:p>
        <a:p>
          <a:pPr marL="228600" lvl="1" indent="-228600" algn="l" defTabSz="1155700">
            <a:lnSpc>
              <a:spcPct val="90000"/>
            </a:lnSpc>
            <a:spcBef>
              <a:spcPct val="0"/>
            </a:spcBef>
            <a:spcAft>
              <a:spcPct val="20000"/>
            </a:spcAft>
            <a:buChar char="•"/>
          </a:pPr>
          <a:r>
            <a:rPr lang="tr-TR" sz="2600" kern="1200"/>
            <a:t>Şapkalar sırasıyla takıldığından sistematik düşünme becerisini geliştirir.</a:t>
          </a:r>
        </a:p>
      </dsp:txBody>
      <dsp:txXfrm>
        <a:off x="0" y="1006904"/>
        <a:ext cx="10668000" cy="25957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F1006A-C50B-E541-990D-395D7CF5306E}">
      <dsp:nvSpPr>
        <dsp:cNvPr id="0" name=""/>
        <dsp:cNvSpPr/>
      </dsp:nvSpPr>
      <dsp:spPr>
        <a:xfrm>
          <a:off x="0" y="41721"/>
          <a:ext cx="10668000" cy="5756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t>Yararları</a:t>
          </a:r>
        </a:p>
      </dsp:txBody>
      <dsp:txXfrm>
        <a:off x="28100" y="69821"/>
        <a:ext cx="10611800" cy="519439"/>
      </dsp:txXfrm>
    </dsp:sp>
    <dsp:sp modelId="{D0B05B7F-79BB-604A-9458-3ABD8E263F29}">
      <dsp:nvSpPr>
        <dsp:cNvPr id="0" name=""/>
        <dsp:cNvSpPr/>
      </dsp:nvSpPr>
      <dsp:spPr>
        <a:xfrm>
          <a:off x="0" y="617361"/>
          <a:ext cx="10668000" cy="1291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870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tr-TR" sz="1900" kern="1200" dirty="0"/>
            <a:t>Grubun bütün olarak bilgilerini ve deneyimlerini ortaya koymasına yardımcı olur.</a:t>
          </a:r>
        </a:p>
        <a:p>
          <a:pPr marL="171450" lvl="1" indent="-171450" algn="l" defTabSz="844550">
            <a:lnSpc>
              <a:spcPct val="90000"/>
            </a:lnSpc>
            <a:spcBef>
              <a:spcPct val="0"/>
            </a:spcBef>
            <a:spcAft>
              <a:spcPct val="20000"/>
            </a:spcAft>
            <a:buChar char="•"/>
          </a:pPr>
          <a:r>
            <a:rPr lang="tr-TR" sz="1900" kern="1200"/>
            <a:t>Yaratıcılığı destekler.</a:t>
          </a:r>
        </a:p>
        <a:p>
          <a:pPr marL="171450" lvl="1" indent="-171450" algn="l" defTabSz="844550">
            <a:lnSpc>
              <a:spcPct val="90000"/>
            </a:lnSpc>
            <a:spcBef>
              <a:spcPct val="0"/>
            </a:spcBef>
            <a:spcAft>
              <a:spcPct val="20000"/>
            </a:spcAft>
            <a:buChar char="•"/>
          </a:pPr>
          <a:r>
            <a:rPr lang="tr-TR" sz="1900" kern="1200" dirty="0"/>
            <a:t>Grubun bütününün katılımını sağlar.</a:t>
          </a:r>
        </a:p>
        <a:p>
          <a:pPr marL="171450" lvl="1" indent="-171450" algn="l" defTabSz="844550">
            <a:lnSpc>
              <a:spcPct val="90000"/>
            </a:lnSpc>
            <a:spcBef>
              <a:spcPct val="0"/>
            </a:spcBef>
            <a:spcAft>
              <a:spcPct val="20000"/>
            </a:spcAft>
            <a:buChar char="•"/>
          </a:pPr>
          <a:r>
            <a:rPr lang="tr-TR" sz="1900" kern="1200" dirty="0"/>
            <a:t>Dikkat ve katılım üst düzeydedir.</a:t>
          </a:r>
        </a:p>
      </dsp:txBody>
      <dsp:txXfrm>
        <a:off x="0" y="617361"/>
        <a:ext cx="10668000" cy="1291680"/>
      </dsp:txXfrm>
    </dsp:sp>
    <dsp:sp modelId="{BFFE7617-6AE8-B14A-BEF5-B828AA969432}">
      <dsp:nvSpPr>
        <dsp:cNvPr id="0" name=""/>
        <dsp:cNvSpPr/>
      </dsp:nvSpPr>
      <dsp:spPr>
        <a:xfrm>
          <a:off x="0" y="1909041"/>
          <a:ext cx="10668000" cy="57563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dirty="0"/>
            <a:t>Sınırlılıkları</a:t>
          </a:r>
        </a:p>
      </dsp:txBody>
      <dsp:txXfrm>
        <a:off x="28100" y="1937141"/>
        <a:ext cx="10611800" cy="519439"/>
      </dsp:txXfrm>
    </dsp:sp>
    <dsp:sp modelId="{2C803E9F-A133-D940-8A7A-51ACA37137FE}">
      <dsp:nvSpPr>
        <dsp:cNvPr id="0" name=""/>
        <dsp:cNvSpPr/>
      </dsp:nvSpPr>
      <dsp:spPr>
        <a:xfrm>
          <a:off x="0" y="2484681"/>
          <a:ext cx="10668000" cy="1291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870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tr-TR" sz="1900" kern="1200" dirty="0"/>
            <a:t>Her zaman problemin çözümüne ulaşılamayabilir.</a:t>
          </a:r>
        </a:p>
        <a:p>
          <a:pPr marL="171450" lvl="1" indent="-171450" algn="l" defTabSz="844550">
            <a:lnSpc>
              <a:spcPct val="90000"/>
            </a:lnSpc>
            <a:spcBef>
              <a:spcPct val="0"/>
            </a:spcBef>
            <a:spcAft>
              <a:spcPct val="20000"/>
            </a:spcAft>
            <a:buChar char="•"/>
          </a:pPr>
          <a:r>
            <a:rPr lang="tr-TR" sz="1900" kern="1200" dirty="0" err="1"/>
            <a:t>Devinişsel</a:t>
          </a:r>
          <a:r>
            <a:rPr lang="tr-TR" sz="1900" kern="1200" dirty="0"/>
            <a:t> alan öğrenmelerinde uygulanması zordur.</a:t>
          </a:r>
        </a:p>
        <a:p>
          <a:pPr marL="171450" lvl="1" indent="-171450" algn="l" defTabSz="844550">
            <a:lnSpc>
              <a:spcPct val="90000"/>
            </a:lnSpc>
            <a:spcBef>
              <a:spcPct val="0"/>
            </a:spcBef>
            <a:spcAft>
              <a:spcPct val="20000"/>
            </a:spcAft>
            <a:buChar char="•"/>
          </a:pPr>
          <a:r>
            <a:rPr lang="tr-TR" sz="1900" kern="1200" dirty="0"/>
            <a:t>Önkoşul davranışlara  sahip olmayan gruplarda kullanılmaz. </a:t>
          </a:r>
        </a:p>
        <a:p>
          <a:pPr marL="171450" lvl="1" indent="-171450" algn="l" defTabSz="844550">
            <a:lnSpc>
              <a:spcPct val="90000"/>
            </a:lnSpc>
            <a:spcBef>
              <a:spcPct val="0"/>
            </a:spcBef>
            <a:spcAft>
              <a:spcPct val="20000"/>
            </a:spcAft>
            <a:buChar char="•"/>
          </a:pPr>
          <a:r>
            <a:rPr lang="tr-TR" sz="1900" kern="1200" dirty="0"/>
            <a:t>Her öğrenci aynı oranda katılmak istemez.</a:t>
          </a:r>
        </a:p>
      </dsp:txBody>
      <dsp:txXfrm>
        <a:off x="0" y="2484681"/>
        <a:ext cx="10668000" cy="12916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61EA4-8C34-7E47-9735-C23CF3D4DDD9}">
      <dsp:nvSpPr>
        <dsp:cNvPr id="0" name=""/>
        <dsp:cNvSpPr/>
      </dsp:nvSpPr>
      <dsp:spPr>
        <a:xfrm>
          <a:off x="3733572" y="682544"/>
          <a:ext cx="527095" cy="91440"/>
        </a:xfrm>
        <a:custGeom>
          <a:avLst/>
          <a:gdLst/>
          <a:ahLst/>
          <a:cxnLst/>
          <a:rect l="0" t="0" r="0" b="0"/>
          <a:pathLst>
            <a:path>
              <a:moveTo>
                <a:pt x="0" y="45720"/>
              </a:moveTo>
              <a:lnTo>
                <a:pt x="52709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3983177" y="725476"/>
        <a:ext cx="27884" cy="5576"/>
      </dsp:txXfrm>
    </dsp:sp>
    <dsp:sp modelId="{C7B0E36B-939E-0348-AB84-D8680251754C}">
      <dsp:nvSpPr>
        <dsp:cNvPr id="0" name=""/>
        <dsp:cNvSpPr/>
      </dsp:nvSpPr>
      <dsp:spPr>
        <a:xfrm>
          <a:off x="1310608" y="835"/>
          <a:ext cx="2424763" cy="14548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tr-TR" sz="1700" kern="1200"/>
            <a:t>Bir soruna yaratıcı çözümler bulmak amacıyla yapılır. </a:t>
          </a:r>
        </a:p>
      </dsp:txBody>
      <dsp:txXfrm>
        <a:off x="1310608" y="835"/>
        <a:ext cx="2424763" cy="1454858"/>
      </dsp:txXfrm>
    </dsp:sp>
    <dsp:sp modelId="{4E16BF40-544C-1D4E-96EE-DE7C0DE33F4E}">
      <dsp:nvSpPr>
        <dsp:cNvPr id="0" name=""/>
        <dsp:cNvSpPr/>
      </dsp:nvSpPr>
      <dsp:spPr>
        <a:xfrm>
          <a:off x="6716031" y="682544"/>
          <a:ext cx="527095" cy="91440"/>
        </a:xfrm>
        <a:custGeom>
          <a:avLst/>
          <a:gdLst/>
          <a:ahLst/>
          <a:cxnLst/>
          <a:rect l="0" t="0" r="0" b="0"/>
          <a:pathLst>
            <a:path>
              <a:moveTo>
                <a:pt x="0" y="45720"/>
              </a:moveTo>
              <a:lnTo>
                <a:pt x="527095" y="45720"/>
              </a:lnTo>
            </a:path>
          </a:pathLst>
        </a:custGeom>
        <a:noFill/>
        <a:ln w="6350" cap="flat" cmpd="sng" algn="ctr">
          <a:solidFill>
            <a:schemeClr val="accent2">
              <a:hueOff val="-255798"/>
              <a:satOff val="-1271"/>
              <a:lumOff val="45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965637" y="725476"/>
        <a:ext cx="27884" cy="5576"/>
      </dsp:txXfrm>
    </dsp:sp>
    <dsp:sp modelId="{391BF2C3-27BB-1741-B9BA-499985E6DE7C}">
      <dsp:nvSpPr>
        <dsp:cNvPr id="0" name=""/>
        <dsp:cNvSpPr/>
      </dsp:nvSpPr>
      <dsp:spPr>
        <a:xfrm>
          <a:off x="4293068" y="835"/>
          <a:ext cx="2424763" cy="1454858"/>
        </a:xfrm>
        <a:prstGeom prst="rect">
          <a:avLst/>
        </a:prstGeom>
        <a:solidFill>
          <a:schemeClr val="accent2">
            <a:hueOff val="-219255"/>
            <a:satOff val="-1089"/>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tr-TR" sz="1700" kern="1200"/>
            <a:t>Katılımcıların yaratıcı düşünme yeterliklerini geliştirmek amacıyla yapılır. </a:t>
          </a:r>
        </a:p>
      </dsp:txBody>
      <dsp:txXfrm>
        <a:off x="4293068" y="835"/>
        <a:ext cx="2424763" cy="1454858"/>
      </dsp:txXfrm>
    </dsp:sp>
    <dsp:sp modelId="{F60AC047-40C2-2745-B565-6A44F562579C}">
      <dsp:nvSpPr>
        <dsp:cNvPr id="0" name=""/>
        <dsp:cNvSpPr/>
      </dsp:nvSpPr>
      <dsp:spPr>
        <a:xfrm>
          <a:off x="2522990" y="1453893"/>
          <a:ext cx="5964918" cy="527095"/>
        </a:xfrm>
        <a:custGeom>
          <a:avLst/>
          <a:gdLst/>
          <a:ahLst/>
          <a:cxnLst/>
          <a:rect l="0" t="0" r="0" b="0"/>
          <a:pathLst>
            <a:path>
              <a:moveTo>
                <a:pt x="5964918" y="0"/>
              </a:moveTo>
              <a:lnTo>
                <a:pt x="5964918" y="280647"/>
              </a:lnTo>
              <a:lnTo>
                <a:pt x="0" y="280647"/>
              </a:lnTo>
              <a:lnTo>
                <a:pt x="0" y="527095"/>
              </a:lnTo>
            </a:path>
          </a:pathLst>
        </a:custGeom>
        <a:noFill/>
        <a:ln w="6350" cap="flat" cmpd="sng" algn="ctr">
          <a:solidFill>
            <a:schemeClr val="accent2">
              <a:hueOff val="-511596"/>
              <a:satOff val="-2542"/>
              <a:lumOff val="91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5355676" y="1714653"/>
        <a:ext cx="299546" cy="5576"/>
      </dsp:txXfrm>
    </dsp:sp>
    <dsp:sp modelId="{12535DC8-4AE9-AE49-9E09-F7984372FE96}">
      <dsp:nvSpPr>
        <dsp:cNvPr id="0" name=""/>
        <dsp:cNvSpPr/>
      </dsp:nvSpPr>
      <dsp:spPr>
        <a:xfrm>
          <a:off x="7275527" y="835"/>
          <a:ext cx="2424763" cy="1454858"/>
        </a:xfrm>
        <a:prstGeom prst="rect">
          <a:avLst/>
        </a:prstGeom>
        <a:solidFill>
          <a:schemeClr val="accent2">
            <a:hueOff val="-438511"/>
            <a:satOff val="-2179"/>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tr-TR" sz="1700" kern="1200"/>
            <a:t>Esprili, keyifli ve demokratik ortamda yapılır. </a:t>
          </a:r>
        </a:p>
      </dsp:txBody>
      <dsp:txXfrm>
        <a:off x="7275527" y="835"/>
        <a:ext cx="2424763" cy="1454858"/>
      </dsp:txXfrm>
    </dsp:sp>
    <dsp:sp modelId="{0F18E2E3-38E0-EE43-9A08-616665ECC1FD}">
      <dsp:nvSpPr>
        <dsp:cNvPr id="0" name=""/>
        <dsp:cNvSpPr/>
      </dsp:nvSpPr>
      <dsp:spPr>
        <a:xfrm>
          <a:off x="3733572" y="2695098"/>
          <a:ext cx="527095" cy="91440"/>
        </a:xfrm>
        <a:custGeom>
          <a:avLst/>
          <a:gdLst/>
          <a:ahLst/>
          <a:cxnLst/>
          <a:rect l="0" t="0" r="0" b="0"/>
          <a:pathLst>
            <a:path>
              <a:moveTo>
                <a:pt x="0" y="45720"/>
              </a:moveTo>
              <a:lnTo>
                <a:pt x="527095" y="45720"/>
              </a:lnTo>
            </a:path>
          </a:pathLst>
        </a:custGeom>
        <a:noFill/>
        <a:ln w="6350" cap="flat" cmpd="sng" algn="ctr">
          <a:solidFill>
            <a:schemeClr val="accent2">
              <a:hueOff val="-767394"/>
              <a:satOff val="-3813"/>
              <a:lumOff val="137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3983177" y="2738030"/>
        <a:ext cx="27884" cy="5576"/>
      </dsp:txXfrm>
    </dsp:sp>
    <dsp:sp modelId="{14DC4727-E0AC-144D-9271-DB07055BAD8D}">
      <dsp:nvSpPr>
        <dsp:cNvPr id="0" name=""/>
        <dsp:cNvSpPr/>
      </dsp:nvSpPr>
      <dsp:spPr>
        <a:xfrm>
          <a:off x="1310608" y="2013389"/>
          <a:ext cx="2424763" cy="1454858"/>
        </a:xfrm>
        <a:prstGeom prst="rect">
          <a:avLst/>
        </a:prstGeom>
        <a:solidFill>
          <a:schemeClr val="accent2">
            <a:hueOff val="-657766"/>
            <a:satOff val="-326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tr-TR" sz="1700" kern="1200" dirty="0"/>
            <a:t>Katılımcılar, fikirlerine sınırlama getirmeden, uçuk, kaçık, yasalara uygun, uygun değil demeden konuşurlar. </a:t>
          </a:r>
        </a:p>
      </dsp:txBody>
      <dsp:txXfrm>
        <a:off x="1310608" y="2013389"/>
        <a:ext cx="2424763" cy="1454858"/>
      </dsp:txXfrm>
    </dsp:sp>
    <dsp:sp modelId="{52188144-2B5C-3B4C-BE5E-9190D436E291}">
      <dsp:nvSpPr>
        <dsp:cNvPr id="0" name=""/>
        <dsp:cNvSpPr/>
      </dsp:nvSpPr>
      <dsp:spPr>
        <a:xfrm>
          <a:off x="6716031" y="2695098"/>
          <a:ext cx="527095" cy="91440"/>
        </a:xfrm>
        <a:custGeom>
          <a:avLst/>
          <a:gdLst/>
          <a:ahLst/>
          <a:cxnLst/>
          <a:rect l="0" t="0" r="0" b="0"/>
          <a:pathLst>
            <a:path>
              <a:moveTo>
                <a:pt x="0" y="45720"/>
              </a:moveTo>
              <a:lnTo>
                <a:pt x="527095" y="45720"/>
              </a:lnTo>
            </a:path>
          </a:pathLst>
        </a:custGeom>
        <a:noFill/>
        <a:ln w="6350" cap="flat" cmpd="sng" algn="ctr">
          <a:solidFill>
            <a:schemeClr val="accent2">
              <a:hueOff val="-1023192"/>
              <a:satOff val="-5084"/>
              <a:lumOff val="182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965637" y="2738030"/>
        <a:ext cx="27884" cy="5576"/>
      </dsp:txXfrm>
    </dsp:sp>
    <dsp:sp modelId="{86AB15AF-0021-7444-9D7B-B23B46A65173}">
      <dsp:nvSpPr>
        <dsp:cNvPr id="0" name=""/>
        <dsp:cNvSpPr/>
      </dsp:nvSpPr>
      <dsp:spPr>
        <a:xfrm>
          <a:off x="4293068" y="2013389"/>
          <a:ext cx="2424763" cy="1454858"/>
        </a:xfrm>
        <a:prstGeom prst="rect">
          <a:avLst/>
        </a:prstGeom>
        <a:solidFill>
          <a:schemeClr val="accent2">
            <a:hueOff val="-877022"/>
            <a:satOff val="-4358"/>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tr-TR" sz="1700" kern="1200" dirty="0"/>
            <a:t>Katılımcılar söz alarak konuşurlar.  </a:t>
          </a:r>
        </a:p>
      </dsp:txBody>
      <dsp:txXfrm>
        <a:off x="4293068" y="2013389"/>
        <a:ext cx="2424763" cy="1454858"/>
      </dsp:txXfrm>
    </dsp:sp>
    <dsp:sp modelId="{D8301FB6-EB44-6B4B-AE6B-D98F7D95CD13}">
      <dsp:nvSpPr>
        <dsp:cNvPr id="0" name=""/>
        <dsp:cNvSpPr/>
      </dsp:nvSpPr>
      <dsp:spPr>
        <a:xfrm>
          <a:off x="2522990" y="3466447"/>
          <a:ext cx="5964918" cy="527095"/>
        </a:xfrm>
        <a:custGeom>
          <a:avLst/>
          <a:gdLst/>
          <a:ahLst/>
          <a:cxnLst/>
          <a:rect l="0" t="0" r="0" b="0"/>
          <a:pathLst>
            <a:path>
              <a:moveTo>
                <a:pt x="5964918" y="0"/>
              </a:moveTo>
              <a:lnTo>
                <a:pt x="5964918" y="280647"/>
              </a:lnTo>
              <a:lnTo>
                <a:pt x="0" y="280647"/>
              </a:lnTo>
              <a:lnTo>
                <a:pt x="0" y="527095"/>
              </a:lnTo>
            </a:path>
          </a:pathLst>
        </a:custGeom>
        <a:noFill/>
        <a:ln w="6350" cap="flat" cmpd="sng" algn="ctr">
          <a:solidFill>
            <a:schemeClr val="accent2">
              <a:hueOff val="-1278990"/>
              <a:satOff val="-6355"/>
              <a:lumOff val="228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5355676" y="3727206"/>
        <a:ext cx="299546" cy="5576"/>
      </dsp:txXfrm>
    </dsp:sp>
    <dsp:sp modelId="{CA33A21F-9395-BE48-B07F-7B6EADAE8DED}">
      <dsp:nvSpPr>
        <dsp:cNvPr id="0" name=""/>
        <dsp:cNvSpPr/>
      </dsp:nvSpPr>
      <dsp:spPr>
        <a:xfrm>
          <a:off x="7275527" y="2013389"/>
          <a:ext cx="2424763" cy="1454858"/>
        </a:xfrm>
        <a:prstGeom prst="rect">
          <a:avLst/>
        </a:prstGeom>
        <a:solidFill>
          <a:schemeClr val="accent2">
            <a:hueOff val="-1096277"/>
            <a:satOff val="-5447"/>
            <a:lumOff val="19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tr-TR" sz="1700" kern="1200"/>
            <a:t>Katılımcıların fikirleri tahtaya ya da büyük kağıtlara yazılır. </a:t>
          </a:r>
        </a:p>
      </dsp:txBody>
      <dsp:txXfrm>
        <a:off x="7275527" y="2013389"/>
        <a:ext cx="2424763" cy="1454858"/>
      </dsp:txXfrm>
    </dsp:sp>
    <dsp:sp modelId="{02D64BF6-AEB6-0A44-9E70-2D327552C737}">
      <dsp:nvSpPr>
        <dsp:cNvPr id="0" name=""/>
        <dsp:cNvSpPr/>
      </dsp:nvSpPr>
      <dsp:spPr>
        <a:xfrm>
          <a:off x="3733572" y="4707652"/>
          <a:ext cx="527095" cy="91440"/>
        </a:xfrm>
        <a:custGeom>
          <a:avLst/>
          <a:gdLst/>
          <a:ahLst/>
          <a:cxnLst/>
          <a:rect l="0" t="0" r="0" b="0"/>
          <a:pathLst>
            <a:path>
              <a:moveTo>
                <a:pt x="0" y="45720"/>
              </a:moveTo>
              <a:lnTo>
                <a:pt x="527095" y="45720"/>
              </a:lnTo>
            </a:path>
          </a:pathLst>
        </a:custGeom>
        <a:noFill/>
        <a:ln w="6350" cap="flat" cmpd="sng" algn="ctr">
          <a:solidFill>
            <a:schemeClr val="accent2">
              <a:hueOff val="-1534788"/>
              <a:satOff val="-7626"/>
              <a:lumOff val="274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3983177" y="4750583"/>
        <a:ext cx="27884" cy="5576"/>
      </dsp:txXfrm>
    </dsp:sp>
    <dsp:sp modelId="{C9621DA0-2297-7A47-972E-4F0287B3D01A}">
      <dsp:nvSpPr>
        <dsp:cNvPr id="0" name=""/>
        <dsp:cNvSpPr/>
      </dsp:nvSpPr>
      <dsp:spPr>
        <a:xfrm>
          <a:off x="1310608" y="4025943"/>
          <a:ext cx="2424763" cy="1454858"/>
        </a:xfrm>
        <a:prstGeom prst="rect">
          <a:avLst/>
        </a:prstGeom>
        <a:solidFill>
          <a:schemeClr val="accent2">
            <a:hueOff val="-1315533"/>
            <a:satOff val="-6537"/>
            <a:lumOff val="23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tr-TR" sz="1700" kern="1200"/>
            <a:t>Yazılan fikirler üzerinde tartışılır. </a:t>
          </a:r>
        </a:p>
      </dsp:txBody>
      <dsp:txXfrm>
        <a:off x="1310608" y="4025943"/>
        <a:ext cx="2424763" cy="1454858"/>
      </dsp:txXfrm>
    </dsp:sp>
    <dsp:sp modelId="{0AB2809A-EBC9-9544-8FE4-B8ABDEF729BE}">
      <dsp:nvSpPr>
        <dsp:cNvPr id="0" name=""/>
        <dsp:cNvSpPr/>
      </dsp:nvSpPr>
      <dsp:spPr>
        <a:xfrm>
          <a:off x="4293068" y="4025943"/>
          <a:ext cx="2424763" cy="1454858"/>
        </a:xfrm>
        <a:prstGeom prst="rect">
          <a:avLst/>
        </a:prstGeom>
        <a:solidFill>
          <a:schemeClr val="accent2">
            <a:hueOff val="-1534788"/>
            <a:satOff val="-7626"/>
            <a:lumOff val="27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tr-TR" sz="1700" kern="1200"/>
            <a:t>Grubun görüşü belirlenir.  </a:t>
          </a:r>
        </a:p>
      </dsp:txBody>
      <dsp:txXfrm>
        <a:off x="4293068" y="4025943"/>
        <a:ext cx="2424763" cy="14548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0AB9E-F01E-4840-BCDD-2D9904DC3A0E}">
      <dsp:nvSpPr>
        <dsp:cNvPr id="0" name=""/>
        <dsp:cNvSpPr/>
      </dsp:nvSpPr>
      <dsp:spPr>
        <a:xfrm>
          <a:off x="0" y="26691"/>
          <a:ext cx="7481888" cy="71954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tr-TR" sz="3000" kern="1200" dirty="0"/>
            <a:t>Yararları</a:t>
          </a:r>
        </a:p>
      </dsp:txBody>
      <dsp:txXfrm>
        <a:off x="35125" y="61816"/>
        <a:ext cx="7411638" cy="649299"/>
      </dsp:txXfrm>
    </dsp:sp>
    <dsp:sp modelId="{CB21B4EF-A393-D64F-8287-C7086B5265D6}">
      <dsp:nvSpPr>
        <dsp:cNvPr id="0" name=""/>
        <dsp:cNvSpPr/>
      </dsp:nvSpPr>
      <dsp:spPr>
        <a:xfrm>
          <a:off x="0" y="746241"/>
          <a:ext cx="7481888" cy="3788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7550"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tr-TR" sz="2300" kern="1200" dirty="0"/>
            <a:t>Demokratik bir yöntemdir.</a:t>
          </a:r>
        </a:p>
        <a:p>
          <a:pPr marL="228600" lvl="1" indent="-228600" algn="l" defTabSz="1022350">
            <a:lnSpc>
              <a:spcPct val="90000"/>
            </a:lnSpc>
            <a:spcBef>
              <a:spcPct val="0"/>
            </a:spcBef>
            <a:spcAft>
              <a:spcPct val="20000"/>
            </a:spcAft>
            <a:buChar char="•"/>
          </a:pPr>
          <a:r>
            <a:rPr lang="tr-TR" sz="2300" kern="1200" dirty="0"/>
            <a:t>Öğrenciler tartışarak öğrenirler.</a:t>
          </a:r>
        </a:p>
        <a:p>
          <a:pPr marL="228600" lvl="1" indent="-228600" algn="l" defTabSz="1022350">
            <a:lnSpc>
              <a:spcPct val="90000"/>
            </a:lnSpc>
            <a:spcBef>
              <a:spcPct val="0"/>
            </a:spcBef>
            <a:spcAft>
              <a:spcPct val="20000"/>
            </a:spcAft>
            <a:buChar char="•"/>
          </a:pPr>
          <a:r>
            <a:rPr lang="tr-TR" sz="2300" kern="1200" dirty="0"/>
            <a:t>Öğrencilerde dil gelişimin hızlandırır.</a:t>
          </a:r>
        </a:p>
        <a:p>
          <a:pPr marL="228600" lvl="1" indent="-228600" algn="l" defTabSz="1022350">
            <a:lnSpc>
              <a:spcPct val="90000"/>
            </a:lnSpc>
            <a:spcBef>
              <a:spcPct val="0"/>
            </a:spcBef>
            <a:spcAft>
              <a:spcPct val="20000"/>
            </a:spcAft>
            <a:buChar char="•"/>
          </a:pPr>
          <a:r>
            <a:rPr lang="tr-TR" sz="2300" kern="1200" dirty="0"/>
            <a:t>Grup içinde aidat duygusu gelişir.</a:t>
          </a:r>
        </a:p>
        <a:p>
          <a:pPr marL="228600" lvl="1" indent="-228600" algn="l" defTabSz="1022350">
            <a:lnSpc>
              <a:spcPct val="90000"/>
            </a:lnSpc>
            <a:spcBef>
              <a:spcPct val="0"/>
            </a:spcBef>
            <a:spcAft>
              <a:spcPct val="20000"/>
            </a:spcAft>
            <a:buChar char="•"/>
          </a:pPr>
          <a:r>
            <a:rPr lang="tr-TR" sz="2300" kern="1200" dirty="0"/>
            <a:t>Düşüncelerini açıkça ortaya koyabilme özellikleri gelişir.</a:t>
          </a:r>
        </a:p>
        <a:p>
          <a:pPr marL="228600" lvl="1" indent="-228600" algn="l" defTabSz="1022350">
            <a:lnSpc>
              <a:spcPct val="90000"/>
            </a:lnSpc>
            <a:spcBef>
              <a:spcPct val="0"/>
            </a:spcBef>
            <a:spcAft>
              <a:spcPct val="20000"/>
            </a:spcAft>
            <a:buChar char="•"/>
          </a:pPr>
          <a:r>
            <a:rPr lang="tr-TR" sz="2300" kern="1200"/>
            <a:t>Farklı çözümleri görürler.</a:t>
          </a:r>
        </a:p>
        <a:p>
          <a:pPr marL="228600" lvl="1" indent="-228600" algn="l" defTabSz="1022350">
            <a:lnSpc>
              <a:spcPct val="90000"/>
            </a:lnSpc>
            <a:spcBef>
              <a:spcPct val="0"/>
            </a:spcBef>
            <a:spcAft>
              <a:spcPct val="20000"/>
            </a:spcAft>
            <a:buChar char="•"/>
          </a:pPr>
          <a:r>
            <a:rPr lang="tr-TR" sz="2300" kern="1200" dirty="0"/>
            <a:t>Öğrenciler kendi kendilerini disipline etmeyi öğrenirler.</a:t>
          </a:r>
        </a:p>
        <a:p>
          <a:pPr marL="228600" lvl="1" indent="-228600" algn="l" defTabSz="1022350">
            <a:lnSpc>
              <a:spcPct val="90000"/>
            </a:lnSpc>
            <a:spcBef>
              <a:spcPct val="0"/>
            </a:spcBef>
            <a:spcAft>
              <a:spcPct val="20000"/>
            </a:spcAft>
            <a:buChar char="•"/>
          </a:pPr>
          <a:r>
            <a:rPr lang="tr-TR" sz="2300" kern="1200" dirty="0"/>
            <a:t>Öğretmen öğrencileri daha iyi tanır.</a:t>
          </a:r>
        </a:p>
      </dsp:txBody>
      <dsp:txXfrm>
        <a:off x="0" y="746241"/>
        <a:ext cx="7481888" cy="37881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18458-0DBB-BA48-B3F8-2E546A510FA1}">
      <dsp:nvSpPr>
        <dsp:cNvPr id="0" name=""/>
        <dsp:cNvSpPr/>
      </dsp:nvSpPr>
      <dsp:spPr>
        <a:xfrm>
          <a:off x="0" y="54467"/>
          <a:ext cx="8293513" cy="74353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tr-TR" sz="3100" kern="1200"/>
            <a:t>Sınırlılıkları</a:t>
          </a:r>
        </a:p>
      </dsp:txBody>
      <dsp:txXfrm>
        <a:off x="36296" y="90763"/>
        <a:ext cx="8220921" cy="670943"/>
      </dsp:txXfrm>
    </dsp:sp>
    <dsp:sp modelId="{84748F54-8E52-9142-BAB0-87722D91F0DA}">
      <dsp:nvSpPr>
        <dsp:cNvPr id="0" name=""/>
        <dsp:cNvSpPr/>
      </dsp:nvSpPr>
      <dsp:spPr>
        <a:xfrm>
          <a:off x="0" y="798002"/>
          <a:ext cx="8293513" cy="3208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319"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tr-TR" sz="2400" kern="1200"/>
            <a:t>Zaman gerektirir.</a:t>
          </a:r>
        </a:p>
        <a:p>
          <a:pPr marL="228600" lvl="1" indent="-228600" algn="l" defTabSz="1066800">
            <a:lnSpc>
              <a:spcPct val="90000"/>
            </a:lnSpc>
            <a:spcBef>
              <a:spcPct val="0"/>
            </a:spcBef>
            <a:spcAft>
              <a:spcPct val="20000"/>
            </a:spcAft>
            <a:buChar char="•"/>
          </a:pPr>
          <a:r>
            <a:rPr lang="tr-TR" sz="2400" kern="1200"/>
            <a:t>Konuşmalar kolayca konu amacından sapabilir.</a:t>
          </a:r>
        </a:p>
        <a:p>
          <a:pPr marL="228600" lvl="1" indent="-228600" algn="l" defTabSz="1066800">
            <a:lnSpc>
              <a:spcPct val="90000"/>
            </a:lnSpc>
            <a:spcBef>
              <a:spcPct val="0"/>
            </a:spcBef>
            <a:spcAft>
              <a:spcPct val="20000"/>
            </a:spcAft>
            <a:buChar char="•"/>
          </a:pPr>
          <a:r>
            <a:rPr lang="tr-TR" sz="2400" kern="1200" dirty="0"/>
            <a:t>Sınıfta sessizliği sağlamak zorlaşabilir.</a:t>
          </a:r>
        </a:p>
        <a:p>
          <a:pPr marL="228600" lvl="1" indent="-228600" algn="l" defTabSz="1066800">
            <a:lnSpc>
              <a:spcPct val="90000"/>
            </a:lnSpc>
            <a:spcBef>
              <a:spcPct val="0"/>
            </a:spcBef>
            <a:spcAft>
              <a:spcPct val="20000"/>
            </a:spcAft>
            <a:buChar char="•"/>
          </a:pPr>
          <a:r>
            <a:rPr lang="tr-TR" sz="2400" kern="1200"/>
            <a:t>Konuşma sürelerine dikkat etmek gerekir.</a:t>
          </a:r>
        </a:p>
        <a:p>
          <a:pPr marL="228600" lvl="1" indent="-228600" algn="l" defTabSz="1066800">
            <a:lnSpc>
              <a:spcPct val="90000"/>
            </a:lnSpc>
            <a:spcBef>
              <a:spcPct val="0"/>
            </a:spcBef>
            <a:spcAft>
              <a:spcPct val="20000"/>
            </a:spcAft>
            <a:buChar char="•"/>
          </a:pPr>
          <a:r>
            <a:rPr lang="tr-TR" sz="2400" kern="1200" dirty="0"/>
            <a:t>Bazı öğrenciler bu tür etkinliklere katılmak istemeyebilirler.</a:t>
          </a:r>
        </a:p>
        <a:p>
          <a:pPr marL="228600" lvl="1" indent="-228600" algn="l" defTabSz="1066800">
            <a:lnSpc>
              <a:spcPct val="90000"/>
            </a:lnSpc>
            <a:spcBef>
              <a:spcPct val="0"/>
            </a:spcBef>
            <a:spcAft>
              <a:spcPct val="20000"/>
            </a:spcAft>
            <a:buChar char="•"/>
          </a:pPr>
          <a:r>
            <a:rPr lang="tr-TR" sz="2400" kern="1200"/>
            <a:t>Grup tartışmalarını sonuçlandırmak güç olabilir.</a:t>
          </a:r>
        </a:p>
        <a:p>
          <a:pPr marL="228600" lvl="1" indent="-228600" algn="l" defTabSz="1066800">
            <a:lnSpc>
              <a:spcPct val="90000"/>
            </a:lnSpc>
            <a:spcBef>
              <a:spcPct val="0"/>
            </a:spcBef>
            <a:spcAft>
              <a:spcPct val="20000"/>
            </a:spcAft>
            <a:buChar char="•"/>
          </a:pPr>
          <a:r>
            <a:rPr lang="tr-TR" sz="2400" kern="1200"/>
            <a:t>Çok kalabalık sınıflarda uygulanamaz.</a:t>
          </a:r>
        </a:p>
      </dsp:txBody>
      <dsp:txXfrm>
        <a:off x="0" y="798002"/>
        <a:ext cx="8293513" cy="32085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212612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5" name="Footer Placeholder 4">
            <a:extLst>
              <a:ext uri="{FF2B5EF4-FFF2-40B4-BE49-F238E27FC236}">
                <a16:creationId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16469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5" name="Footer Placeholder 4">
            <a:extLst>
              <a:ext uri="{FF2B5EF4-FFF2-40B4-BE49-F238E27FC236}">
                <a16:creationId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66557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6" name="Footer Placeholder 5">
            <a:extLst>
              <a:ext uri="{FF2B5EF4-FFF2-40B4-BE49-F238E27FC236}">
                <a16:creationId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261137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466491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682661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845654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6" name="Footer Placeholder 5">
            <a:extLst>
              <a:ext uri="{FF2B5EF4-FFF2-40B4-BE49-F238E27FC236}">
                <a16:creationId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515391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6" name="Footer Placeholder 5">
            <a:extLst>
              <a:ext uri="{FF2B5EF4-FFF2-40B4-BE49-F238E27FC236}">
                <a16:creationId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634296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5" name="Footer Placeholder 4">
            <a:extLst>
              <a:ext uri="{FF2B5EF4-FFF2-40B4-BE49-F238E27FC236}">
                <a16:creationId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5719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12/9/21</a:t>
            </a:fld>
            <a:endParaRPr lang="en-US"/>
          </a:p>
        </p:txBody>
      </p:sp>
      <p:sp>
        <p:nvSpPr>
          <p:cNvPr id="5" name="Footer Placeholder 4">
            <a:extLst>
              <a:ext uri="{FF2B5EF4-FFF2-40B4-BE49-F238E27FC236}">
                <a16:creationId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853205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12/9/21</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3658107050"/>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24" r:id="rId6"/>
    <p:sldLayoutId id="2147483719" r:id="rId7"/>
    <p:sldLayoutId id="2147483720" r:id="rId8"/>
    <p:sldLayoutId id="2147483721" r:id="rId9"/>
    <p:sldLayoutId id="2147483723"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9.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0.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24" name="Picture 3">
            <a:extLst>
              <a:ext uri="{FF2B5EF4-FFF2-40B4-BE49-F238E27FC236}">
                <a16:creationId xmlns:a16="http://schemas.microsoft.com/office/drawing/2014/main" id="{C5511E77-5F5A-4DC8-8B1A-8E57D1C0CFC4}"/>
              </a:ext>
            </a:extLst>
          </p:cNvPr>
          <p:cNvPicPr>
            <a:picLocks noChangeAspect="1"/>
          </p:cNvPicPr>
          <p:nvPr/>
        </p:nvPicPr>
        <p:blipFill rotWithShape="1">
          <a:blip r:embed="rId2"/>
          <a:srcRect l="25849" r="3039" b="-1"/>
          <a:stretch/>
        </p:blipFill>
        <p:spPr>
          <a:xfrm>
            <a:off x="20" y="10"/>
            <a:ext cx="6095980" cy="6857990"/>
          </a:xfrm>
          <a:custGeom>
            <a:avLst/>
            <a:gdLst/>
            <a:ahLst/>
            <a:cxnLst/>
            <a:rect l="l" t="t" r="r" b="b"/>
            <a:pathLst>
              <a:path w="6096000" h="6858000">
                <a:moveTo>
                  <a:pt x="0" y="0"/>
                </a:moveTo>
                <a:lnTo>
                  <a:pt x="2758239" y="0"/>
                </a:lnTo>
                <a:lnTo>
                  <a:pt x="2916747" y="218181"/>
                </a:lnTo>
                <a:cubicBezTo>
                  <a:pt x="3525935" y="1023180"/>
                  <a:pt x="4281133" y="1818277"/>
                  <a:pt x="4839749" y="2631787"/>
                </a:cubicBezTo>
                <a:cubicBezTo>
                  <a:pt x="5571203" y="3696928"/>
                  <a:pt x="6122704" y="4799581"/>
                  <a:pt x="6095001" y="5672947"/>
                </a:cubicBezTo>
                <a:cubicBezTo>
                  <a:pt x="6083564" y="6040467"/>
                  <a:pt x="5972980" y="6348559"/>
                  <a:pt x="5792922" y="6612444"/>
                </a:cubicBezTo>
                <a:cubicBezTo>
                  <a:pt x="5755410" y="6667420"/>
                  <a:pt x="5714882" y="6720477"/>
                  <a:pt x="5671607" y="6771753"/>
                </a:cubicBezTo>
                <a:lnTo>
                  <a:pt x="5591643" y="6858000"/>
                </a:lnTo>
                <a:lnTo>
                  <a:pt x="0" y="6858000"/>
                </a:lnTo>
                <a:close/>
              </a:path>
            </a:pathLst>
          </a:custGeom>
        </p:spPr>
      </p:pic>
      <p:sp>
        <p:nvSpPr>
          <p:cNvPr id="25" name="Freeform: Shape 10">
            <a:extLst>
              <a:ext uri="{FF2B5EF4-FFF2-40B4-BE49-F238E27FC236}">
                <a16:creationId xmlns:a16="http://schemas.microsoft.com/office/drawing/2014/main" id="{55F5D1E8-E605-4EFC-8912-6E191F84F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789134">
            <a:off x="2400596" y="454890"/>
            <a:ext cx="3969651" cy="5948221"/>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Başlık 1">
            <a:extLst>
              <a:ext uri="{FF2B5EF4-FFF2-40B4-BE49-F238E27FC236}">
                <a16:creationId xmlns:a16="http://schemas.microsoft.com/office/drawing/2014/main" id="{0C7970C0-9EBC-794F-B5A5-1CF444966EBE}"/>
              </a:ext>
            </a:extLst>
          </p:cNvPr>
          <p:cNvSpPr>
            <a:spLocks noGrp="1"/>
          </p:cNvSpPr>
          <p:nvPr>
            <p:ph type="ctrTitle"/>
          </p:nvPr>
        </p:nvSpPr>
        <p:spPr>
          <a:xfrm>
            <a:off x="6858000" y="1524000"/>
            <a:ext cx="4572000" cy="2286000"/>
          </a:xfrm>
        </p:spPr>
        <p:txBody>
          <a:bodyPr>
            <a:normAutofit/>
          </a:bodyPr>
          <a:lstStyle/>
          <a:p>
            <a:pPr algn="l"/>
            <a:r>
              <a:rPr lang="tr-TR" sz="4400"/>
              <a:t>ÖĞRETİM YÖNTEM VE TEKNİKLERİ</a:t>
            </a:r>
          </a:p>
        </p:txBody>
      </p:sp>
      <p:sp>
        <p:nvSpPr>
          <p:cNvPr id="3" name="Alt Başlık 2">
            <a:extLst>
              <a:ext uri="{FF2B5EF4-FFF2-40B4-BE49-F238E27FC236}">
                <a16:creationId xmlns:a16="http://schemas.microsoft.com/office/drawing/2014/main" id="{38247B60-E180-C445-AD9F-7A920AF9684C}"/>
              </a:ext>
            </a:extLst>
          </p:cNvPr>
          <p:cNvSpPr>
            <a:spLocks noGrp="1"/>
          </p:cNvSpPr>
          <p:nvPr>
            <p:ph type="subTitle" idx="1"/>
          </p:nvPr>
        </p:nvSpPr>
        <p:spPr>
          <a:xfrm>
            <a:off x="6858000" y="4571999"/>
            <a:ext cx="4572000" cy="1524000"/>
          </a:xfrm>
        </p:spPr>
        <p:txBody>
          <a:bodyPr>
            <a:normAutofit/>
          </a:bodyPr>
          <a:lstStyle/>
          <a:p>
            <a:pPr algn="l"/>
            <a:r>
              <a:rPr lang="tr-TR"/>
              <a:t>ÖĞRETİM TEKNİKLERİ</a:t>
            </a:r>
          </a:p>
        </p:txBody>
      </p:sp>
    </p:spTree>
    <p:extLst>
      <p:ext uri="{BB962C8B-B14F-4D97-AF65-F5344CB8AC3E}">
        <p14:creationId xmlns:p14="http://schemas.microsoft.com/office/powerpoint/2010/main" val="2124711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F95E8271-D5FF-4A58-A151-6D825CF02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39897" cy="3809999"/>
          </a:xfrm>
          <a:custGeom>
            <a:avLst/>
            <a:gdLst>
              <a:gd name="connsiteX0" fmla="*/ 0 w 4939897"/>
              <a:gd name="connsiteY0" fmla="*/ 0 h 1934415"/>
              <a:gd name="connsiteX1" fmla="*/ 4465929 w 4939897"/>
              <a:gd name="connsiteY1" fmla="*/ 0 h 1934415"/>
              <a:gd name="connsiteX2" fmla="*/ 4488924 w 4939897"/>
              <a:gd name="connsiteY2" fmla="*/ 19060 h 1934415"/>
              <a:gd name="connsiteX3" fmla="*/ 4930284 w 4939897"/>
              <a:gd name="connsiteY3" fmla="*/ 902192 h 1934415"/>
              <a:gd name="connsiteX4" fmla="*/ 4062070 w 4939897"/>
              <a:gd name="connsiteY4" fmla="*/ 1639180 h 1934415"/>
              <a:gd name="connsiteX5" fmla="*/ 2991177 w 4939897"/>
              <a:gd name="connsiteY5" fmla="*/ 1934355 h 1934415"/>
              <a:gd name="connsiteX6" fmla="*/ 1001442 w 4939897"/>
              <a:gd name="connsiteY6" fmla="*/ 1260124 h 1934415"/>
              <a:gd name="connsiteX7" fmla="*/ 294151 w 4939897"/>
              <a:gd name="connsiteY7" fmla="*/ 1060052 h 1934415"/>
              <a:gd name="connsiteX8" fmla="*/ 0 w 4939897"/>
              <a:gd name="connsiteY8" fmla="*/ 989104 h 1934415"/>
              <a:gd name="connsiteX9" fmla="*/ 0 w 4939897"/>
              <a:gd name="connsiteY9" fmla="*/ 0 h 193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39897" h="1934415">
                <a:moveTo>
                  <a:pt x="0" y="0"/>
                </a:moveTo>
                <a:lnTo>
                  <a:pt x="4465929" y="0"/>
                </a:lnTo>
                <a:lnTo>
                  <a:pt x="4488924" y="19060"/>
                </a:lnTo>
                <a:cubicBezTo>
                  <a:pt x="4783094" y="277980"/>
                  <a:pt x="4987466" y="609911"/>
                  <a:pt x="4930284" y="902192"/>
                </a:cubicBezTo>
                <a:cubicBezTo>
                  <a:pt x="4861323" y="1254367"/>
                  <a:pt x="4448191" y="1461726"/>
                  <a:pt x="4062070" y="1639180"/>
                </a:cubicBezTo>
                <a:cubicBezTo>
                  <a:pt x="3741231" y="1786528"/>
                  <a:pt x="3401594" y="1937890"/>
                  <a:pt x="2991177" y="1934355"/>
                </a:cubicBezTo>
                <a:cubicBezTo>
                  <a:pt x="2307904" y="1928562"/>
                  <a:pt x="1665224" y="1509149"/>
                  <a:pt x="1001442" y="1260124"/>
                </a:cubicBezTo>
                <a:cubicBezTo>
                  <a:pt x="806589" y="1187040"/>
                  <a:pt x="560285" y="1124281"/>
                  <a:pt x="294151" y="1060052"/>
                </a:cubicBezTo>
                <a:lnTo>
                  <a:pt x="0" y="989104"/>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solidFill>
                <a:prstClr val="white"/>
              </a:solidFill>
              <a:latin typeface="Avenir Next LT Pro" panose="020B0504020202020204" pitchFamily="34" charset="0"/>
            </a:endParaRPr>
          </a:p>
        </p:txBody>
      </p:sp>
      <p:sp>
        <p:nvSpPr>
          <p:cNvPr id="2" name="Başlık 1">
            <a:extLst>
              <a:ext uri="{FF2B5EF4-FFF2-40B4-BE49-F238E27FC236}">
                <a16:creationId xmlns:a16="http://schemas.microsoft.com/office/drawing/2014/main" id="{7108B2CC-AE69-984B-8CAE-A308619994F6}"/>
              </a:ext>
            </a:extLst>
          </p:cNvPr>
          <p:cNvSpPr>
            <a:spLocks noGrp="1"/>
          </p:cNvSpPr>
          <p:nvPr>
            <p:ph type="title"/>
          </p:nvPr>
        </p:nvSpPr>
        <p:spPr>
          <a:xfrm>
            <a:off x="718750" y="762000"/>
            <a:ext cx="3853249" cy="2286000"/>
          </a:xfrm>
        </p:spPr>
        <p:txBody>
          <a:bodyPr anchor="t">
            <a:normAutofit/>
          </a:bodyPr>
          <a:lstStyle/>
          <a:p>
            <a:r>
              <a:rPr lang="tr-TR" sz="3200">
                <a:solidFill>
                  <a:srgbClr val="FFFFFF"/>
                </a:solidFill>
              </a:rPr>
              <a:t>DERS İÇERİĞİ </a:t>
            </a:r>
          </a:p>
        </p:txBody>
      </p:sp>
      <p:sp>
        <p:nvSpPr>
          <p:cNvPr id="28" name="Freeform: Shape 27">
            <a:extLst>
              <a:ext uri="{FF2B5EF4-FFF2-40B4-BE49-F238E27FC236}">
                <a16:creationId xmlns:a16="http://schemas.microsoft.com/office/drawing/2014/main" id="{E65E7DAE-0831-45F9-BBA2-9BBD2E397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30" name="Freeform: Shape 29">
            <a:extLst>
              <a:ext uri="{FF2B5EF4-FFF2-40B4-BE49-F238E27FC236}">
                <a16:creationId xmlns:a16="http://schemas.microsoft.com/office/drawing/2014/main" id="{F493E929-55A8-46F3-836C-1C37C8975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aphicFrame>
        <p:nvGraphicFramePr>
          <p:cNvPr id="19" name="İçerik Yer Tutucusu 2">
            <a:extLst>
              <a:ext uri="{FF2B5EF4-FFF2-40B4-BE49-F238E27FC236}">
                <a16:creationId xmlns:a16="http://schemas.microsoft.com/office/drawing/2014/main" id="{E234ACB1-A57F-466F-90AF-612C8B839E97}"/>
              </a:ext>
            </a:extLst>
          </p:cNvPr>
          <p:cNvGraphicFramePr>
            <a:graphicFrameLocks noGrp="1"/>
          </p:cNvGraphicFramePr>
          <p:nvPr>
            <p:ph idx="1"/>
            <p:extLst>
              <p:ext uri="{D42A27DB-BD31-4B8C-83A1-F6EECF244321}">
                <p14:modId xmlns:p14="http://schemas.microsoft.com/office/powerpoint/2010/main" val="293631657"/>
              </p:ext>
            </p:extLst>
          </p:nvPr>
        </p:nvGraphicFramePr>
        <p:xfrm>
          <a:off x="5420383" y="435429"/>
          <a:ext cx="6307347" cy="60089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1671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B1ADBC5-AD7D-D344-83A0-F5C21D774AD1}"/>
              </a:ext>
            </a:extLst>
          </p:cNvPr>
          <p:cNvSpPr>
            <a:spLocks noGrp="1"/>
          </p:cNvSpPr>
          <p:nvPr>
            <p:ph type="title"/>
          </p:nvPr>
        </p:nvSpPr>
        <p:spPr>
          <a:xfrm>
            <a:off x="761999" y="0"/>
            <a:ext cx="10668000" cy="1524000"/>
          </a:xfrm>
        </p:spPr>
        <p:txBody>
          <a:bodyPr/>
          <a:lstStyle/>
          <a:p>
            <a:r>
              <a:rPr lang="tr-TR" dirty="0"/>
              <a:t>Açık Oturum Tekniği</a:t>
            </a:r>
          </a:p>
        </p:txBody>
      </p:sp>
      <p:sp>
        <p:nvSpPr>
          <p:cNvPr id="3" name="İçerik Yer Tutucusu 2">
            <a:extLst>
              <a:ext uri="{FF2B5EF4-FFF2-40B4-BE49-F238E27FC236}">
                <a16:creationId xmlns:a16="http://schemas.microsoft.com/office/drawing/2014/main" id="{66280FAA-4AE8-6342-ADA3-F5D82B59B438}"/>
              </a:ext>
            </a:extLst>
          </p:cNvPr>
          <p:cNvSpPr>
            <a:spLocks noGrp="1"/>
          </p:cNvSpPr>
          <p:nvPr>
            <p:ph idx="1"/>
          </p:nvPr>
        </p:nvSpPr>
        <p:spPr>
          <a:xfrm>
            <a:off x="3366246" y="1304366"/>
            <a:ext cx="8413377" cy="4745930"/>
          </a:xfrm>
        </p:spPr>
        <p:txBody>
          <a:bodyPr>
            <a:normAutofit fontScale="77500" lnSpcReduction="20000"/>
          </a:bodyPr>
          <a:lstStyle/>
          <a:p>
            <a:pPr fontAlgn="base"/>
            <a:r>
              <a:rPr lang="tr-TR" dirty="0"/>
              <a:t>3-5 kişilik bir grubun bir başkan yönetiminde belli konularda fikir ve görüşlerini sırayla dinleyicilere aktardıkları tekniktir.</a:t>
            </a:r>
          </a:p>
          <a:p>
            <a:pPr fontAlgn="base"/>
            <a:r>
              <a:rPr lang="tr-TR" dirty="0"/>
              <a:t>Geniş kitleleri ilgilendiren güncel bir konunun uzmanlarınca, bir başkan yönetiminde dinleyicilerin önünde tartışıldığı bir yöntemdir.</a:t>
            </a:r>
          </a:p>
          <a:p>
            <a:pPr fontAlgn="base"/>
            <a:r>
              <a:rPr lang="tr-TR" dirty="0"/>
              <a:t>Başkan önce konuyu açıklar, sonra konuşmacıları tanıtır ve söz verir.</a:t>
            </a:r>
          </a:p>
          <a:p>
            <a:pPr fontAlgn="base"/>
            <a:r>
              <a:rPr lang="tr-TR" dirty="0"/>
              <a:t>Konuşmalar belli bir sıraya göre değil yöneten kişinin tercihine göre (söz alınır) gerçekleşir.</a:t>
            </a:r>
          </a:p>
          <a:p>
            <a:pPr fontAlgn="base"/>
            <a:r>
              <a:rPr lang="tr-TR" dirty="0"/>
              <a:t>Konuşmacılar birçok defa söz alarak konuşabilirler.</a:t>
            </a:r>
          </a:p>
          <a:p>
            <a:pPr fontAlgn="base"/>
            <a:r>
              <a:rPr lang="tr-TR" dirty="0"/>
              <a:t>Dinleyiciler konuşmacılara soru sorabilir. </a:t>
            </a:r>
          </a:p>
          <a:p>
            <a:endParaRPr lang="tr-TR" dirty="0"/>
          </a:p>
        </p:txBody>
      </p:sp>
      <p:pic>
        <p:nvPicPr>
          <p:cNvPr id="1028" name="Picture 4" descr="Açık Oturum ve Panel - Okuma Günlüğü">
            <a:extLst>
              <a:ext uri="{FF2B5EF4-FFF2-40B4-BE49-F238E27FC236}">
                <a16:creationId xmlns:a16="http://schemas.microsoft.com/office/drawing/2014/main" id="{C97AA92E-87F4-5444-8038-F93314E08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377" y="1669143"/>
            <a:ext cx="2540000" cy="375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37055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05804E6-08AA-49E9-AD30-149FDD3DD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3802" y="832508"/>
            <a:ext cx="4448352" cy="6025492"/>
          </a:xfrm>
          <a:custGeom>
            <a:avLst/>
            <a:gdLst>
              <a:gd name="connsiteX0" fmla="*/ 3173139 w 4448352"/>
              <a:gd name="connsiteY0" fmla="*/ 74 h 6025492"/>
              <a:gd name="connsiteX1" fmla="*/ 3840337 w 4448352"/>
              <a:gd name="connsiteY1" fmla="*/ 136997 h 6025492"/>
              <a:gd name="connsiteX2" fmla="*/ 4400480 w 4448352"/>
              <a:gd name="connsiteY2" fmla="*/ 1061406 h 6025492"/>
              <a:gd name="connsiteX3" fmla="*/ 3812207 w 4448352"/>
              <a:gd name="connsiteY3" fmla="*/ 2268177 h 6025492"/>
              <a:gd name="connsiteX4" fmla="*/ 2566852 w 4448352"/>
              <a:gd name="connsiteY4" fmla="*/ 4362395 h 6025492"/>
              <a:gd name="connsiteX5" fmla="*/ 1381603 w 4448352"/>
              <a:gd name="connsiteY5" fmla="*/ 6002073 h 6025492"/>
              <a:gd name="connsiteX6" fmla="*/ 1358105 w 4448352"/>
              <a:gd name="connsiteY6" fmla="*/ 6025492 h 6025492"/>
              <a:gd name="connsiteX7" fmla="*/ 147593 w 4448352"/>
              <a:gd name="connsiteY7" fmla="*/ 6025492 h 6025492"/>
              <a:gd name="connsiteX8" fmla="*/ 135095 w 4448352"/>
              <a:gd name="connsiteY8" fmla="*/ 5970139 h 6025492"/>
              <a:gd name="connsiteX9" fmla="*/ 989 w 4448352"/>
              <a:gd name="connsiteY9" fmla="*/ 3558990 h 6025492"/>
              <a:gd name="connsiteX10" fmla="*/ 134613 w 4448352"/>
              <a:gd name="connsiteY10" fmla="*/ 2769335 h 6025492"/>
              <a:gd name="connsiteX11" fmla="*/ 812398 w 4448352"/>
              <a:gd name="connsiteY11" fmla="*/ 1669996 h 6025492"/>
              <a:gd name="connsiteX12" fmla="*/ 1830565 w 4448352"/>
              <a:gd name="connsiteY12" fmla="*/ 638164 h 6025492"/>
              <a:gd name="connsiteX13" fmla="*/ 3173139 w 4448352"/>
              <a:gd name="connsiteY13" fmla="*/ 74 h 602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352" h="6025492">
                <a:moveTo>
                  <a:pt x="3173139" y="74"/>
                </a:moveTo>
                <a:cubicBezTo>
                  <a:pt x="3404376" y="2427"/>
                  <a:pt x="3621702" y="61078"/>
                  <a:pt x="3840337" y="136997"/>
                </a:cubicBezTo>
                <a:cubicBezTo>
                  <a:pt x="4230681" y="272614"/>
                  <a:pt x="4578505" y="404218"/>
                  <a:pt x="4400480" y="1061406"/>
                </a:cubicBezTo>
                <a:cubicBezTo>
                  <a:pt x="4294008" y="1454598"/>
                  <a:pt x="4050152" y="1868133"/>
                  <a:pt x="3812207" y="2268177"/>
                </a:cubicBezTo>
                <a:cubicBezTo>
                  <a:pt x="3397090" y="2966250"/>
                  <a:pt x="2981970" y="3664324"/>
                  <a:pt x="2566852" y="4362395"/>
                </a:cubicBezTo>
                <a:cubicBezTo>
                  <a:pt x="2261941" y="4875091"/>
                  <a:pt x="1813643" y="5542665"/>
                  <a:pt x="1381603" y="6002073"/>
                </a:cubicBezTo>
                <a:lnTo>
                  <a:pt x="1358105" y="6025492"/>
                </a:lnTo>
                <a:lnTo>
                  <a:pt x="147593" y="6025492"/>
                </a:lnTo>
                <a:lnTo>
                  <a:pt x="135095" y="5970139"/>
                </a:lnTo>
                <a:cubicBezTo>
                  <a:pt x="3334" y="5264474"/>
                  <a:pt x="25734" y="4338079"/>
                  <a:pt x="989" y="3558990"/>
                </a:cubicBezTo>
                <a:cubicBezTo>
                  <a:pt x="-7696" y="3286585"/>
                  <a:pt x="41149" y="3024098"/>
                  <a:pt x="134613" y="2769335"/>
                </a:cubicBezTo>
                <a:cubicBezTo>
                  <a:pt x="274734" y="2387350"/>
                  <a:pt x="515201" y="2023048"/>
                  <a:pt x="812398" y="1669996"/>
                </a:cubicBezTo>
                <a:cubicBezTo>
                  <a:pt x="1109596" y="1316945"/>
                  <a:pt x="1463524" y="975145"/>
                  <a:pt x="1830565" y="638164"/>
                </a:cubicBezTo>
                <a:cubicBezTo>
                  <a:pt x="2363706" y="148617"/>
                  <a:pt x="2787743" y="-3847"/>
                  <a:pt x="3173139" y="7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24ECFA8-BE37-446C-B1BD-88D2981B6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197" y="533400"/>
            <a:ext cx="5085498" cy="6329048"/>
          </a:xfrm>
          <a:custGeom>
            <a:avLst/>
            <a:gdLst>
              <a:gd name="connsiteX0" fmla="*/ 3173139 w 4448352"/>
              <a:gd name="connsiteY0" fmla="*/ 74 h 6025492"/>
              <a:gd name="connsiteX1" fmla="*/ 3840337 w 4448352"/>
              <a:gd name="connsiteY1" fmla="*/ 136997 h 6025492"/>
              <a:gd name="connsiteX2" fmla="*/ 4400480 w 4448352"/>
              <a:gd name="connsiteY2" fmla="*/ 1061406 h 6025492"/>
              <a:gd name="connsiteX3" fmla="*/ 3812207 w 4448352"/>
              <a:gd name="connsiteY3" fmla="*/ 2268177 h 6025492"/>
              <a:gd name="connsiteX4" fmla="*/ 2566852 w 4448352"/>
              <a:gd name="connsiteY4" fmla="*/ 4362395 h 6025492"/>
              <a:gd name="connsiteX5" fmla="*/ 1381603 w 4448352"/>
              <a:gd name="connsiteY5" fmla="*/ 6002073 h 6025492"/>
              <a:gd name="connsiteX6" fmla="*/ 1358105 w 4448352"/>
              <a:gd name="connsiteY6" fmla="*/ 6025492 h 6025492"/>
              <a:gd name="connsiteX7" fmla="*/ 147593 w 4448352"/>
              <a:gd name="connsiteY7" fmla="*/ 6025492 h 6025492"/>
              <a:gd name="connsiteX8" fmla="*/ 135095 w 4448352"/>
              <a:gd name="connsiteY8" fmla="*/ 5970139 h 6025492"/>
              <a:gd name="connsiteX9" fmla="*/ 989 w 4448352"/>
              <a:gd name="connsiteY9" fmla="*/ 3558990 h 6025492"/>
              <a:gd name="connsiteX10" fmla="*/ 134613 w 4448352"/>
              <a:gd name="connsiteY10" fmla="*/ 2769335 h 6025492"/>
              <a:gd name="connsiteX11" fmla="*/ 812398 w 4448352"/>
              <a:gd name="connsiteY11" fmla="*/ 1669996 h 6025492"/>
              <a:gd name="connsiteX12" fmla="*/ 1830565 w 4448352"/>
              <a:gd name="connsiteY12" fmla="*/ 638164 h 6025492"/>
              <a:gd name="connsiteX13" fmla="*/ 3173139 w 4448352"/>
              <a:gd name="connsiteY13" fmla="*/ 74 h 6025492"/>
              <a:gd name="connsiteX0" fmla="*/ 147593 w 4448352"/>
              <a:gd name="connsiteY0" fmla="*/ 6025492 h 6112608"/>
              <a:gd name="connsiteX1" fmla="*/ 135095 w 4448352"/>
              <a:gd name="connsiteY1" fmla="*/ 5970139 h 6112608"/>
              <a:gd name="connsiteX2" fmla="*/ 989 w 4448352"/>
              <a:gd name="connsiteY2" fmla="*/ 3558990 h 6112608"/>
              <a:gd name="connsiteX3" fmla="*/ 134613 w 4448352"/>
              <a:gd name="connsiteY3" fmla="*/ 2769335 h 6112608"/>
              <a:gd name="connsiteX4" fmla="*/ 812398 w 4448352"/>
              <a:gd name="connsiteY4" fmla="*/ 1669996 h 6112608"/>
              <a:gd name="connsiteX5" fmla="*/ 1830565 w 4448352"/>
              <a:gd name="connsiteY5" fmla="*/ 638164 h 6112608"/>
              <a:gd name="connsiteX6" fmla="*/ 3173139 w 4448352"/>
              <a:gd name="connsiteY6" fmla="*/ 74 h 6112608"/>
              <a:gd name="connsiteX7" fmla="*/ 3840337 w 4448352"/>
              <a:gd name="connsiteY7" fmla="*/ 136997 h 6112608"/>
              <a:gd name="connsiteX8" fmla="*/ 4400480 w 4448352"/>
              <a:gd name="connsiteY8" fmla="*/ 1061406 h 6112608"/>
              <a:gd name="connsiteX9" fmla="*/ 3812207 w 4448352"/>
              <a:gd name="connsiteY9" fmla="*/ 2268177 h 6112608"/>
              <a:gd name="connsiteX10" fmla="*/ 2566852 w 4448352"/>
              <a:gd name="connsiteY10" fmla="*/ 4362395 h 6112608"/>
              <a:gd name="connsiteX11" fmla="*/ 1381603 w 4448352"/>
              <a:gd name="connsiteY11" fmla="*/ 6002073 h 6112608"/>
              <a:gd name="connsiteX12" fmla="*/ 1457187 w 4448352"/>
              <a:gd name="connsiteY12" fmla="*/ 6112608 h 6112608"/>
              <a:gd name="connsiteX0" fmla="*/ 147593 w 4448352"/>
              <a:gd name="connsiteY0" fmla="*/ 6025492 h 6025492"/>
              <a:gd name="connsiteX1" fmla="*/ 135095 w 4448352"/>
              <a:gd name="connsiteY1" fmla="*/ 5970139 h 6025492"/>
              <a:gd name="connsiteX2" fmla="*/ 989 w 4448352"/>
              <a:gd name="connsiteY2" fmla="*/ 3558990 h 6025492"/>
              <a:gd name="connsiteX3" fmla="*/ 134613 w 4448352"/>
              <a:gd name="connsiteY3" fmla="*/ 2769335 h 6025492"/>
              <a:gd name="connsiteX4" fmla="*/ 812398 w 4448352"/>
              <a:gd name="connsiteY4" fmla="*/ 1669996 h 6025492"/>
              <a:gd name="connsiteX5" fmla="*/ 1830565 w 4448352"/>
              <a:gd name="connsiteY5" fmla="*/ 638164 h 6025492"/>
              <a:gd name="connsiteX6" fmla="*/ 3173139 w 4448352"/>
              <a:gd name="connsiteY6" fmla="*/ 74 h 6025492"/>
              <a:gd name="connsiteX7" fmla="*/ 3840337 w 4448352"/>
              <a:gd name="connsiteY7" fmla="*/ 136997 h 6025492"/>
              <a:gd name="connsiteX8" fmla="*/ 4400480 w 4448352"/>
              <a:gd name="connsiteY8" fmla="*/ 1061406 h 6025492"/>
              <a:gd name="connsiteX9" fmla="*/ 3812207 w 4448352"/>
              <a:gd name="connsiteY9" fmla="*/ 2268177 h 6025492"/>
              <a:gd name="connsiteX10" fmla="*/ 2566852 w 4448352"/>
              <a:gd name="connsiteY10" fmla="*/ 4362395 h 6025492"/>
              <a:gd name="connsiteX11" fmla="*/ 1381603 w 4448352"/>
              <a:gd name="connsiteY11" fmla="*/ 6002073 h 6025492"/>
              <a:gd name="connsiteX0" fmla="*/ 147593 w 4448352"/>
              <a:gd name="connsiteY0" fmla="*/ 6025492 h 6029730"/>
              <a:gd name="connsiteX1" fmla="*/ 135095 w 4448352"/>
              <a:gd name="connsiteY1" fmla="*/ 5970139 h 6029730"/>
              <a:gd name="connsiteX2" fmla="*/ 989 w 4448352"/>
              <a:gd name="connsiteY2" fmla="*/ 3558990 h 6029730"/>
              <a:gd name="connsiteX3" fmla="*/ 134613 w 4448352"/>
              <a:gd name="connsiteY3" fmla="*/ 2769335 h 6029730"/>
              <a:gd name="connsiteX4" fmla="*/ 812398 w 4448352"/>
              <a:gd name="connsiteY4" fmla="*/ 1669996 h 6029730"/>
              <a:gd name="connsiteX5" fmla="*/ 1830565 w 4448352"/>
              <a:gd name="connsiteY5" fmla="*/ 638164 h 6029730"/>
              <a:gd name="connsiteX6" fmla="*/ 3173139 w 4448352"/>
              <a:gd name="connsiteY6" fmla="*/ 74 h 6029730"/>
              <a:gd name="connsiteX7" fmla="*/ 3840337 w 4448352"/>
              <a:gd name="connsiteY7" fmla="*/ 136997 h 6029730"/>
              <a:gd name="connsiteX8" fmla="*/ 4400480 w 4448352"/>
              <a:gd name="connsiteY8" fmla="*/ 1061406 h 6029730"/>
              <a:gd name="connsiteX9" fmla="*/ 3812207 w 4448352"/>
              <a:gd name="connsiteY9" fmla="*/ 2268177 h 6029730"/>
              <a:gd name="connsiteX10" fmla="*/ 2566852 w 4448352"/>
              <a:gd name="connsiteY10" fmla="*/ 4362395 h 6029730"/>
              <a:gd name="connsiteX11" fmla="*/ 1397330 w 4448352"/>
              <a:gd name="connsiteY11" fmla="*/ 6029730 h 602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48352" h="6029730">
                <a:moveTo>
                  <a:pt x="147593" y="6025492"/>
                </a:moveTo>
                <a:lnTo>
                  <a:pt x="135095" y="5970139"/>
                </a:lnTo>
                <a:cubicBezTo>
                  <a:pt x="3334" y="5264474"/>
                  <a:pt x="25734" y="4338079"/>
                  <a:pt x="989" y="3558990"/>
                </a:cubicBezTo>
                <a:cubicBezTo>
                  <a:pt x="-7696" y="3286585"/>
                  <a:pt x="41149" y="3024098"/>
                  <a:pt x="134613" y="2769335"/>
                </a:cubicBezTo>
                <a:cubicBezTo>
                  <a:pt x="274734" y="2387350"/>
                  <a:pt x="515201" y="2023048"/>
                  <a:pt x="812398" y="1669996"/>
                </a:cubicBezTo>
                <a:cubicBezTo>
                  <a:pt x="1109596" y="1316945"/>
                  <a:pt x="1463524" y="975145"/>
                  <a:pt x="1830565" y="638164"/>
                </a:cubicBezTo>
                <a:cubicBezTo>
                  <a:pt x="2363706" y="148617"/>
                  <a:pt x="2787743" y="-3847"/>
                  <a:pt x="3173139" y="74"/>
                </a:cubicBezTo>
                <a:cubicBezTo>
                  <a:pt x="3404376" y="2427"/>
                  <a:pt x="3621702" y="61078"/>
                  <a:pt x="3840337" y="136997"/>
                </a:cubicBezTo>
                <a:cubicBezTo>
                  <a:pt x="4230681" y="272614"/>
                  <a:pt x="4578505" y="404218"/>
                  <a:pt x="4400480" y="1061406"/>
                </a:cubicBezTo>
                <a:cubicBezTo>
                  <a:pt x="4294008" y="1454598"/>
                  <a:pt x="4050152" y="1868133"/>
                  <a:pt x="3812207" y="2268177"/>
                </a:cubicBezTo>
                <a:cubicBezTo>
                  <a:pt x="3397089" y="2966250"/>
                  <a:pt x="2969331" y="3735470"/>
                  <a:pt x="2566852" y="4362395"/>
                </a:cubicBezTo>
                <a:cubicBezTo>
                  <a:pt x="2164373" y="4989320"/>
                  <a:pt x="1829370" y="5570322"/>
                  <a:pt x="1397330" y="602973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İçerik Yer Tutucusu 2">
            <a:extLst>
              <a:ext uri="{FF2B5EF4-FFF2-40B4-BE49-F238E27FC236}">
                <a16:creationId xmlns:a16="http://schemas.microsoft.com/office/drawing/2014/main" id="{48CF73EA-EB97-DF44-AE43-7F329827991D}"/>
              </a:ext>
            </a:extLst>
          </p:cNvPr>
          <p:cNvSpPr>
            <a:spLocks noGrp="1"/>
          </p:cNvSpPr>
          <p:nvPr>
            <p:ph idx="1"/>
          </p:nvPr>
        </p:nvSpPr>
        <p:spPr>
          <a:xfrm>
            <a:off x="5811103" y="1727200"/>
            <a:ext cx="5930954" cy="4673600"/>
          </a:xfrm>
        </p:spPr>
        <p:txBody>
          <a:bodyPr>
            <a:normAutofit/>
          </a:bodyPr>
          <a:lstStyle/>
          <a:p>
            <a:pPr>
              <a:lnSpc>
                <a:spcPct val="115000"/>
              </a:lnSpc>
            </a:pPr>
            <a:r>
              <a:rPr lang="tr-TR" sz="1700" dirty="0"/>
              <a:t>Bir bilginin hatırda kolay bir şekilde tutulabilmesi için, o bilginin ilgili kelimelerin baş harflerinden oluşan kelime ya da anlamsız harfler grubuna denir.</a:t>
            </a:r>
          </a:p>
          <a:p>
            <a:pPr marL="0" indent="0">
              <a:lnSpc>
                <a:spcPct val="115000"/>
              </a:lnSpc>
              <a:buNone/>
            </a:pPr>
            <a:r>
              <a:rPr lang="tr-TR" sz="1700" dirty="0"/>
              <a:t>	</a:t>
            </a:r>
            <a:r>
              <a:rPr lang="tr-TR" sz="3600" dirty="0"/>
              <a:t>	C   </a:t>
            </a:r>
            <a:r>
              <a:rPr lang="tr-TR" sz="3600" dirty="0" err="1"/>
              <a:t>ebrail</a:t>
            </a:r>
            <a:endParaRPr lang="tr-TR" sz="3600" dirty="0"/>
          </a:p>
          <a:p>
            <a:pPr marL="0" indent="0">
              <a:lnSpc>
                <a:spcPct val="115000"/>
              </a:lnSpc>
              <a:buNone/>
            </a:pPr>
            <a:r>
              <a:rPr lang="tr-TR" sz="3600" dirty="0"/>
              <a:t>		A   </a:t>
            </a:r>
            <a:r>
              <a:rPr lang="tr-TR" sz="3600" dirty="0" err="1"/>
              <a:t>zrail</a:t>
            </a:r>
            <a:endParaRPr lang="tr-TR" sz="3600" dirty="0"/>
          </a:p>
          <a:p>
            <a:pPr marL="0" indent="0">
              <a:lnSpc>
                <a:spcPct val="115000"/>
              </a:lnSpc>
              <a:buNone/>
            </a:pPr>
            <a:r>
              <a:rPr lang="tr-TR" sz="3600" dirty="0"/>
              <a:t>		M  </a:t>
            </a:r>
            <a:r>
              <a:rPr lang="tr-TR" sz="3600" dirty="0" err="1"/>
              <a:t>ikail</a:t>
            </a:r>
            <a:endParaRPr lang="tr-TR" sz="3600" dirty="0"/>
          </a:p>
          <a:p>
            <a:pPr marL="0" indent="0">
              <a:lnSpc>
                <a:spcPct val="115000"/>
              </a:lnSpc>
              <a:buNone/>
            </a:pPr>
            <a:r>
              <a:rPr lang="tr-TR" sz="3600" dirty="0"/>
              <a:t>		İ    </a:t>
            </a:r>
            <a:r>
              <a:rPr lang="tr-TR" sz="3600" dirty="0" err="1"/>
              <a:t>srafil</a:t>
            </a:r>
            <a:endParaRPr lang="tr-TR" sz="3600" dirty="0"/>
          </a:p>
          <a:p>
            <a:pPr>
              <a:lnSpc>
                <a:spcPct val="115000"/>
              </a:lnSpc>
            </a:pPr>
            <a:endParaRPr lang="tr-TR" sz="1700" dirty="0"/>
          </a:p>
        </p:txBody>
      </p:sp>
      <p:sp>
        <p:nvSpPr>
          <p:cNvPr id="2" name="Başlık 1">
            <a:extLst>
              <a:ext uri="{FF2B5EF4-FFF2-40B4-BE49-F238E27FC236}">
                <a16:creationId xmlns:a16="http://schemas.microsoft.com/office/drawing/2014/main" id="{18751664-5A5E-A649-BD29-7A10A48EE62F}"/>
              </a:ext>
            </a:extLst>
          </p:cNvPr>
          <p:cNvSpPr>
            <a:spLocks noGrp="1"/>
          </p:cNvSpPr>
          <p:nvPr>
            <p:ph type="title"/>
          </p:nvPr>
        </p:nvSpPr>
        <p:spPr>
          <a:xfrm>
            <a:off x="5866886" y="761991"/>
            <a:ext cx="5400676" cy="1524010"/>
          </a:xfrm>
        </p:spPr>
        <p:txBody>
          <a:bodyPr anchor="t">
            <a:normAutofit/>
          </a:bodyPr>
          <a:lstStyle/>
          <a:p>
            <a:r>
              <a:rPr lang="tr-TR" sz="3200" dirty="0"/>
              <a:t>Akrostiş Tekniği</a:t>
            </a:r>
          </a:p>
        </p:txBody>
      </p:sp>
    </p:spTree>
    <p:extLst>
      <p:ext uri="{BB962C8B-B14F-4D97-AF65-F5344CB8AC3E}">
        <p14:creationId xmlns:p14="http://schemas.microsoft.com/office/powerpoint/2010/main" val="1529944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amazan Şiiri | Şiirler - Selam Çocuk Sitesi">
            <a:extLst>
              <a:ext uri="{FF2B5EF4-FFF2-40B4-BE49-F238E27FC236}">
                <a16:creationId xmlns:a16="http://schemas.microsoft.com/office/drawing/2014/main" id="{2D877890-4CDA-A14C-A137-413F2563FD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14" t="6350" r="5498" b="9206"/>
          <a:stretch/>
        </p:blipFill>
        <p:spPr bwMode="auto">
          <a:xfrm>
            <a:off x="2750457" y="220174"/>
            <a:ext cx="6691086" cy="64176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29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A13B60C-56B1-46B4-98A6-1482A52E7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31865" y="-31864"/>
            <a:ext cx="4785362" cy="4849091"/>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3" name="Freeform: Shape 12">
            <a:extLst>
              <a:ext uri="{FF2B5EF4-FFF2-40B4-BE49-F238E27FC236}">
                <a16:creationId xmlns:a16="http://schemas.microsoft.com/office/drawing/2014/main" id="{F024A8E9-062E-406A-BE10-CED280011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341352" y="-341351"/>
            <a:ext cx="4651297" cy="5334001"/>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rgbClr val="F1C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Başlık 1">
            <a:extLst>
              <a:ext uri="{FF2B5EF4-FFF2-40B4-BE49-F238E27FC236}">
                <a16:creationId xmlns:a16="http://schemas.microsoft.com/office/drawing/2014/main" id="{D4994C4D-F069-B84D-BEFD-F6F4F7B69A40}"/>
              </a:ext>
            </a:extLst>
          </p:cNvPr>
          <p:cNvSpPr>
            <a:spLocks noGrp="1"/>
          </p:cNvSpPr>
          <p:nvPr>
            <p:ph type="title"/>
          </p:nvPr>
        </p:nvSpPr>
        <p:spPr>
          <a:xfrm>
            <a:off x="761999" y="762000"/>
            <a:ext cx="3048001" cy="2286000"/>
          </a:xfrm>
        </p:spPr>
        <p:txBody>
          <a:bodyPr anchor="b">
            <a:normAutofit/>
          </a:bodyPr>
          <a:lstStyle/>
          <a:p>
            <a:r>
              <a:rPr lang="tr-TR" sz="3200">
                <a:solidFill>
                  <a:srgbClr val="FFFFFF"/>
                </a:solidFill>
              </a:rPr>
              <a:t>Akvaryum Tekniği</a:t>
            </a:r>
          </a:p>
        </p:txBody>
      </p:sp>
      <p:graphicFrame>
        <p:nvGraphicFramePr>
          <p:cNvPr id="5" name="İçerik Yer Tutucusu 2">
            <a:extLst>
              <a:ext uri="{FF2B5EF4-FFF2-40B4-BE49-F238E27FC236}">
                <a16:creationId xmlns:a16="http://schemas.microsoft.com/office/drawing/2014/main" id="{37C22607-FA30-4191-98B6-74824CAC77F1}"/>
              </a:ext>
            </a:extLst>
          </p:cNvPr>
          <p:cNvGraphicFramePr>
            <a:graphicFrameLocks noGrp="1"/>
          </p:cNvGraphicFramePr>
          <p:nvPr>
            <p:ph idx="1"/>
            <p:extLst>
              <p:ext uri="{D42A27DB-BD31-4B8C-83A1-F6EECF244321}">
                <p14:modId xmlns:p14="http://schemas.microsoft.com/office/powerpoint/2010/main" val="540523374"/>
              </p:ext>
            </p:extLst>
          </p:nvPr>
        </p:nvGraphicFramePr>
        <p:xfrm>
          <a:off x="5334000" y="762000"/>
          <a:ext cx="60960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5315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3F3A0F6C-EB8F-4A4C-8258-23F6D815E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8352" cy="6438900"/>
          </a:xfrm>
          <a:custGeom>
            <a:avLst/>
            <a:gdLst>
              <a:gd name="connsiteX0" fmla="*/ 0 w 12198352"/>
              <a:gd name="connsiteY0" fmla="*/ 0 h 6438900"/>
              <a:gd name="connsiteX1" fmla="*/ 12198352 w 12198352"/>
              <a:gd name="connsiteY1" fmla="*/ 0 h 6438900"/>
              <a:gd name="connsiteX2" fmla="*/ 12198352 w 12198352"/>
              <a:gd name="connsiteY2" fmla="*/ 5644414 h 6438900"/>
              <a:gd name="connsiteX3" fmla="*/ 12042486 w 12198352"/>
              <a:gd name="connsiteY3" fmla="*/ 5750064 h 6438900"/>
              <a:gd name="connsiteX4" fmla="*/ 9483672 w 12198352"/>
              <a:gd name="connsiteY4" fmla="*/ 6432438 h 6438900"/>
              <a:gd name="connsiteX5" fmla="*/ 8500895 w 12198352"/>
              <a:gd name="connsiteY5" fmla="*/ 6437925 h 6438900"/>
              <a:gd name="connsiteX6" fmla="*/ 1629409 w 12198352"/>
              <a:gd name="connsiteY6" fmla="*/ 5170893 h 6438900"/>
              <a:gd name="connsiteX7" fmla="*/ 433424 w 12198352"/>
              <a:gd name="connsiteY7" fmla="*/ 4633819 h 6438900"/>
              <a:gd name="connsiteX8" fmla="*/ 0 w 12198352"/>
              <a:gd name="connsiteY8" fmla="*/ 4450771 h 64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8352" h="6438900">
                <a:moveTo>
                  <a:pt x="0" y="0"/>
                </a:moveTo>
                <a:lnTo>
                  <a:pt x="12198352" y="0"/>
                </a:lnTo>
                <a:lnTo>
                  <a:pt x="12198352" y="5644414"/>
                </a:lnTo>
                <a:lnTo>
                  <a:pt x="12042486" y="5750064"/>
                </a:lnTo>
                <a:cubicBezTo>
                  <a:pt x="11268689" y="6237466"/>
                  <a:pt x="10357585" y="6417714"/>
                  <a:pt x="9483672" y="6432438"/>
                </a:cubicBezTo>
                <a:cubicBezTo>
                  <a:pt x="9158751" y="6438062"/>
                  <a:pt x="8830819" y="6440385"/>
                  <a:pt x="8500895" y="6437925"/>
                </a:cubicBezTo>
                <a:cubicBezTo>
                  <a:pt x="6191416" y="6420695"/>
                  <a:pt x="3784289" y="6168856"/>
                  <a:pt x="1629409" y="5170893"/>
                </a:cubicBezTo>
                <a:cubicBezTo>
                  <a:pt x="1229906" y="4985892"/>
                  <a:pt x="831404" y="4807078"/>
                  <a:pt x="433424" y="4633819"/>
                </a:cubicBezTo>
                <a:lnTo>
                  <a:pt x="0" y="445077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500">
              <a:solidFill>
                <a:prstClr val="white"/>
              </a:solidFill>
              <a:latin typeface="Avenir Next LT Pro" panose="020B0504020202020204" pitchFamily="34" charset="0"/>
            </a:endParaRPr>
          </a:p>
        </p:txBody>
      </p:sp>
      <p:sp>
        <p:nvSpPr>
          <p:cNvPr id="13" name="Freeform: Shape 12">
            <a:extLst>
              <a:ext uri="{FF2B5EF4-FFF2-40B4-BE49-F238E27FC236}">
                <a16:creationId xmlns:a16="http://schemas.microsoft.com/office/drawing/2014/main" id="{6A9C92F4-A4A4-42E0-9391-C666AAED1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817925">
            <a:off x="2322363" y="-118377"/>
            <a:ext cx="7900749" cy="9821966"/>
          </a:xfrm>
          <a:custGeom>
            <a:avLst/>
            <a:gdLst>
              <a:gd name="connsiteX0" fmla="*/ 589029 w 7858893"/>
              <a:gd name="connsiteY0" fmla="*/ 9827096 h 9827096"/>
              <a:gd name="connsiteX1" fmla="*/ 0 w 7858893"/>
              <a:gd name="connsiteY1" fmla="*/ 9338053 h 9827096"/>
              <a:gd name="connsiteX2" fmla="*/ 50440 w 7858893"/>
              <a:gd name="connsiteY2" fmla="*/ 9011561 h 9827096"/>
              <a:gd name="connsiteX3" fmla="*/ 398242 w 7858893"/>
              <a:gd name="connsiteY3" fmla="*/ 7620242 h 9827096"/>
              <a:gd name="connsiteX4" fmla="*/ 6756719 w 7858893"/>
              <a:gd name="connsiteY4" fmla="*/ 593416 h 9827096"/>
              <a:gd name="connsiteX5" fmla="*/ 7642630 w 7858893"/>
              <a:gd name="connsiteY5" fmla="*/ 111525 h 9827096"/>
              <a:gd name="connsiteX6" fmla="*/ 7858893 w 7858893"/>
              <a:gd name="connsiteY6" fmla="*/ 0 h 9827096"/>
              <a:gd name="connsiteX0" fmla="*/ 589029 w 8190490"/>
              <a:gd name="connsiteY0" fmla="*/ 9787128 h 9787128"/>
              <a:gd name="connsiteX1" fmla="*/ 0 w 8190490"/>
              <a:gd name="connsiteY1" fmla="*/ 9298085 h 9787128"/>
              <a:gd name="connsiteX2" fmla="*/ 50440 w 8190490"/>
              <a:gd name="connsiteY2" fmla="*/ 8971593 h 9787128"/>
              <a:gd name="connsiteX3" fmla="*/ 398242 w 8190490"/>
              <a:gd name="connsiteY3" fmla="*/ 7580274 h 9787128"/>
              <a:gd name="connsiteX4" fmla="*/ 6756719 w 8190490"/>
              <a:gd name="connsiteY4" fmla="*/ 553448 h 9787128"/>
              <a:gd name="connsiteX5" fmla="*/ 7642630 w 8190490"/>
              <a:gd name="connsiteY5" fmla="*/ 71557 h 9787128"/>
              <a:gd name="connsiteX6" fmla="*/ 8190490 w 8190490"/>
              <a:gd name="connsiteY6" fmla="*/ 0 h 9787128"/>
              <a:gd name="connsiteX7" fmla="*/ 589029 w 8190490"/>
              <a:gd name="connsiteY7" fmla="*/ 9787128 h 9787128"/>
              <a:gd name="connsiteX0" fmla="*/ 589029 w 8281930"/>
              <a:gd name="connsiteY0" fmla="*/ 9722690 h 9722690"/>
              <a:gd name="connsiteX1" fmla="*/ 0 w 8281930"/>
              <a:gd name="connsiteY1" fmla="*/ 9233647 h 9722690"/>
              <a:gd name="connsiteX2" fmla="*/ 50440 w 8281930"/>
              <a:gd name="connsiteY2" fmla="*/ 8907155 h 9722690"/>
              <a:gd name="connsiteX3" fmla="*/ 398242 w 8281930"/>
              <a:gd name="connsiteY3" fmla="*/ 7515836 h 9722690"/>
              <a:gd name="connsiteX4" fmla="*/ 6756719 w 8281930"/>
              <a:gd name="connsiteY4" fmla="*/ 489010 h 9722690"/>
              <a:gd name="connsiteX5" fmla="*/ 7642630 w 8281930"/>
              <a:gd name="connsiteY5" fmla="*/ 7119 h 9722690"/>
              <a:gd name="connsiteX6" fmla="*/ 8281930 w 8281930"/>
              <a:gd name="connsiteY6" fmla="*/ 27002 h 9722690"/>
              <a:gd name="connsiteX0" fmla="*/ 589029 w 7911958"/>
              <a:gd name="connsiteY0" fmla="*/ 9802819 h 9802819"/>
              <a:gd name="connsiteX1" fmla="*/ 0 w 7911958"/>
              <a:gd name="connsiteY1" fmla="*/ 9313776 h 9802819"/>
              <a:gd name="connsiteX2" fmla="*/ 50440 w 7911958"/>
              <a:gd name="connsiteY2" fmla="*/ 8987284 h 9802819"/>
              <a:gd name="connsiteX3" fmla="*/ 398242 w 7911958"/>
              <a:gd name="connsiteY3" fmla="*/ 7595965 h 9802819"/>
              <a:gd name="connsiteX4" fmla="*/ 6756719 w 7911958"/>
              <a:gd name="connsiteY4" fmla="*/ 569139 h 9802819"/>
              <a:gd name="connsiteX5" fmla="*/ 7642630 w 7911958"/>
              <a:gd name="connsiteY5" fmla="*/ 87248 h 9802819"/>
              <a:gd name="connsiteX6" fmla="*/ 7911958 w 7911958"/>
              <a:gd name="connsiteY6" fmla="*/ 0 h 9802819"/>
              <a:gd name="connsiteX0" fmla="*/ 589029 w 7642630"/>
              <a:gd name="connsiteY0" fmla="*/ 9715571 h 9715571"/>
              <a:gd name="connsiteX1" fmla="*/ 0 w 7642630"/>
              <a:gd name="connsiteY1" fmla="*/ 9226528 h 9715571"/>
              <a:gd name="connsiteX2" fmla="*/ 50440 w 7642630"/>
              <a:gd name="connsiteY2" fmla="*/ 8900036 h 9715571"/>
              <a:gd name="connsiteX3" fmla="*/ 398242 w 7642630"/>
              <a:gd name="connsiteY3" fmla="*/ 7508717 h 9715571"/>
              <a:gd name="connsiteX4" fmla="*/ 6756719 w 7642630"/>
              <a:gd name="connsiteY4" fmla="*/ 481891 h 9715571"/>
              <a:gd name="connsiteX5" fmla="*/ 7642630 w 7642630"/>
              <a:gd name="connsiteY5" fmla="*/ 0 h 9715571"/>
              <a:gd name="connsiteX0" fmla="*/ 589029 w 7900749"/>
              <a:gd name="connsiteY0" fmla="*/ 9821966 h 9821966"/>
              <a:gd name="connsiteX1" fmla="*/ 0 w 7900749"/>
              <a:gd name="connsiteY1" fmla="*/ 9332923 h 9821966"/>
              <a:gd name="connsiteX2" fmla="*/ 50440 w 7900749"/>
              <a:gd name="connsiteY2" fmla="*/ 9006431 h 9821966"/>
              <a:gd name="connsiteX3" fmla="*/ 398242 w 7900749"/>
              <a:gd name="connsiteY3" fmla="*/ 7615112 h 9821966"/>
              <a:gd name="connsiteX4" fmla="*/ 6756719 w 7900749"/>
              <a:gd name="connsiteY4" fmla="*/ 588286 h 9821966"/>
              <a:gd name="connsiteX5" fmla="*/ 7900749 w 7900749"/>
              <a:gd name="connsiteY5" fmla="*/ 0 h 9821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0749" h="9821966">
                <a:moveTo>
                  <a:pt x="589029" y="9821966"/>
                </a:moveTo>
                <a:lnTo>
                  <a:pt x="0" y="9332923"/>
                </a:lnTo>
                <a:lnTo>
                  <a:pt x="50440" y="9006431"/>
                </a:lnTo>
                <a:cubicBezTo>
                  <a:pt x="119970" y="8604142"/>
                  <a:pt x="221982" y="8158814"/>
                  <a:pt x="398242" y="7615112"/>
                </a:cubicBezTo>
                <a:cubicBezTo>
                  <a:pt x="1372817" y="4608865"/>
                  <a:pt x="3887952" y="2237199"/>
                  <a:pt x="6756719" y="588286"/>
                </a:cubicBezTo>
                <a:cubicBezTo>
                  <a:pt x="6992735" y="452730"/>
                  <a:pt x="7549593" y="182994"/>
                  <a:pt x="7900749"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 name="Başlık 1">
            <a:extLst>
              <a:ext uri="{FF2B5EF4-FFF2-40B4-BE49-F238E27FC236}">
                <a16:creationId xmlns:a16="http://schemas.microsoft.com/office/drawing/2014/main" id="{D4994C4D-F069-B84D-BEFD-F6F4F7B69A40}"/>
              </a:ext>
            </a:extLst>
          </p:cNvPr>
          <p:cNvSpPr>
            <a:spLocks noGrp="1"/>
          </p:cNvSpPr>
          <p:nvPr>
            <p:ph type="title"/>
          </p:nvPr>
        </p:nvSpPr>
        <p:spPr>
          <a:xfrm>
            <a:off x="718751" y="762000"/>
            <a:ext cx="3598808" cy="2286000"/>
          </a:xfrm>
        </p:spPr>
        <p:txBody>
          <a:bodyPr anchor="t">
            <a:normAutofit/>
          </a:bodyPr>
          <a:lstStyle/>
          <a:p>
            <a:r>
              <a:rPr lang="tr-TR" sz="3200">
                <a:solidFill>
                  <a:srgbClr val="FFFFFF"/>
                </a:solidFill>
              </a:rPr>
              <a:t>Akvaryum Tekniği</a:t>
            </a:r>
          </a:p>
        </p:txBody>
      </p:sp>
      <p:graphicFrame>
        <p:nvGraphicFramePr>
          <p:cNvPr id="5" name="İçerik Yer Tutucusu 2">
            <a:extLst>
              <a:ext uri="{FF2B5EF4-FFF2-40B4-BE49-F238E27FC236}">
                <a16:creationId xmlns:a16="http://schemas.microsoft.com/office/drawing/2014/main" id="{800CFF3D-D7BC-42C2-B310-D83CEAA8D25E}"/>
              </a:ext>
            </a:extLst>
          </p:cNvPr>
          <p:cNvGraphicFramePr>
            <a:graphicFrameLocks noGrp="1"/>
          </p:cNvGraphicFramePr>
          <p:nvPr>
            <p:ph idx="1"/>
            <p:extLst>
              <p:ext uri="{D42A27DB-BD31-4B8C-83A1-F6EECF244321}">
                <p14:modId xmlns:p14="http://schemas.microsoft.com/office/powerpoint/2010/main" val="1309847960"/>
              </p:ext>
            </p:extLst>
          </p:nvPr>
        </p:nvGraphicFramePr>
        <p:xfrm>
          <a:off x="4572000" y="771726"/>
          <a:ext cx="6858000" cy="45622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ALTERNATİF ÖĞRETİM TEKNİKLERİ - PDF Ücretsiz indirin">
            <a:extLst>
              <a:ext uri="{FF2B5EF4-FFF2-40B4-BE49-F238E27FC236}">
                <a16:creationId xmlns:a16="http://schemas.microsoft.com/office/drawing/2014/main" id="{B761B3C6-8217-F04A-9589-4D33B489DA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4185" y="1689934"/>
            <a:ext cx="3496837" cy="341357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42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76EC11-2CD3-8349-B1CB-F5E1E456B030}"/>
              </a:ext>
            </a:extLst>
          </p:cNvPr>
          <p:cNvSpPr>
            <a:spLocks noGrp="1"/>
          </p:cNvSpPr>
          <p:nvPr>
            <p:ph type="title"/>
          </p:nvPr>
        </p:nvSpPr>
        <p:spPr>
          <a:xfrm>
            <a:off x="4977763" y="753917"/>
            <a:ext cx="6227806" cy="1524000"/>
          </a:xfrm>
        </p:spPr>
        <p:txBody>
          <a:bodyPr vert="horz" lIns="91440" tIns="45720" rIns="91440" bIns="45720" rtlCol="0" anchor="b">
            <a:normAutofit/>
          </a:bodyPr>
          <a:lstStyle/>
          <a:p>
            <a:pPr algn="ctr"/>
            <a:r>
              <a:rPr lang="en-US" sz="4600" kern="1200" dirty="0" err="1">
                <a:solidFill>
                  <a:schemeClr val="tx1"/>
                </a:solidFill>
                <a:latin typeface="+mj-lt"/>
                <a:ea typeface="+mj-ea"/>
                <a:cs typeface="+mj-cs"/>
              </a:rPr>
              <a:t>Altı</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Şapkalı</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Düşünme</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Tekniği</a:t>
            </a:r>
            <a:endParaRPr lang="en-US" sz="4600" kern="1200" dirty="0">
              <a:solidFill>
                <a:schemeClr val="tx1"/>
              </a:solidFill>
              <a:latin typeface="+mj-lt"/>
              <a:ea typeface="+mj-ea"/>
              <a:cs typeface="+mj-cs"/>
            </a:endParaRPr>
          </a:p>
        </p:txBody>
      </p:sp>
      <p:sp>
        <p:nvSpPr>
          <p:cNvPr id="8" name="İçerik Yer Tutucusu 7">
            <a:extLst>
              <a:ext uri="{FF2B5EF4-FFF2-40B4-BE49-F238E27FC236}">
                <a16:creationId xmlns:a16="http://schemas.microsoft.com/office/drawing/2014/main" id="{EF18C0B6-E3E9-3442-89DE-6368011D6406}"/>
              </a:ext>
            </a:extLst>
          </p:cNvPr>
          <p:cNvSpPr>
            <a:spLocks noGrp="1"/>
          </p:cNvSpPr>
          <p:nvPr>
            <p:ph idx="1"/>
          </p:nvPr>
        </p:nvSpPr>
        <p:spPr>
          <a:xfrm>
            <a:off x="5226908" y="2384469"/>
            <a:ext cx="6227805" cy="3818083"/>
          </a:xfrm>
        </p:spPr>
        <p:txBody>
          <a:bodyPr>
            <a:normAutofit/>
          </a:bodyPr>
          <a:lstStyle/>
          <a:p>
            <a:r>
              <a:rPr lang="tr-TR" sz="2400" dirty="0"/>
              <a:t>Altı Şapkalı Düşünme Tekniğinin temelinde, düşünceleri altı farklı bakışı simgeleyen farklı renklerdeki şapkaları takarak analiz etmek, yaratıcılığı ve karar verme becerisini geliştirmek vardır. </a:t>
            </a:r>
          </a:p>
          <a:p>
            <a:endParaRPr lang="tr-TR" dirty="0"/>
          </a:p>
        </p:txBody>
      </p:sp>
      <p:pic>
        <p:nvPicPr>
          <p:cNvPr id="5122" name="Picture 2" descr="Altı Şapka Düşünme Tekniği – 'Bana bak sen'">
            <a:extLst>
              <a:ext uri="{FF2B5EF4-FFF2-40B4-BE49-F238E27FC236}">
                <a16:creationId xmlns:a16="http://schemas.microsoft.com/office/drawing/2014/main" id="{1167FEBB-5960-A946-821D-497B6E8DD9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824" y="1207935"/>
            <a:ext cx="4605939" cy="373454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704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FF3D271F-78B7-BB4D-981E-5EA2FCDDD66B}"/>
              </a:ext>
            </a:extLst>
          </p:cNvPr>
          <p:cNvSpPr>
            <a:spLocks noGrp="1"/>
          </p:cNvSpPr>
          <p:nvPr>
            <p:ph type="title"/>
          </p:nvPr>
        </p:nvSpPr>
        <p:spPr>
          <a:xfrm>
            <a:off x="638433" y="0"/>
            <a:ext cx="10668000" cy="1524000"/>
          </a:xfrm>
        </p:spPr>
        <p:txBody>
          <a:bodyPr/>
          <a:lstStyle/>
          <a:p>
            <a:r>
              <a:rPr lang="en-US" dirty="0" err="1"/>
              <a:t>Altı</a:t>
            </a:r>
            <a:r>
              <a:rPr lang="en-US" dirty="0"/>
              <a:t> </a:t>
            </a:r>
            <a:r>
              <a:rPr lang="en-US" dirty="0" err="1"/>
              <a:t>Şapkalı</a:t>
            </a:r>
            <a:r>
              <a:rPr lang="en-US" dirty="0"/>
              <a:t> </a:t>
            </a:r>
            <a:r>
              <a:rPr lang="en-US" dirty="0" err="1"/>
              <a:t>Düşünme</a:t>
            </a:r>
            <a:r>
              <a:rPr lang="en-US" dirty="0"/>
              <a:t> </a:t>
            </a:r>
            <a:r>
              <a:rPr lang="en-US" dirty="0" err="1"/>
              <a:t>Tekniği</a:t>
            </a:r>
            <a:endParaRPr lang="tr-TR" dirty="0"/>
          </a:p>
        </p:txBody>
      </p:sp>
      <p:sp>
        <p:nvSpPr>
          <p:cNvPr id="66566" name="Rectangle 6"/>
          <p:cNvSpPr>
            <a:spLocks noGrp="1" noChangeArrowheads="1"/>
          </p:cNvSpPr>
          <p:nvPr>
            <p:ph idx="1"/>
          </p:nvPr>
        </p:nvSpPr>
        <p:spPr>
          <a:xfrm>
            <a:off x="517525" y="1235676"/>
            <a:ext cx="11156949" cy="3509319"/>
          </a:xfrm>
          <a:noFill/>
          <a:ln w="76200">
            <a:noFill/>
            <a:miter lim="800000"/>
            <a:headEnd/>
            <a:tailEnd/>
          </a:ln>
        </p:spPr>
        <p:txBody>
          <a:bodyPr>
            <a:normAutofit/>
          </a:bodyPr>
          <a:lstStyle/>
          <a:p>
            <a:pPr eaLnBrk="1" hangingPunct="1">
              <a:lnSpc>
                <a:spcPct val="90000"/>
              </a:lnSpc>
            </a:pPr>
            <a:r>
              <a:rPr lang="tr-TR" sz="2400" dirty="0">
                <a:solidFill>
                  <a:schemeClr val="tx1"/>
                </a:solidFill>
              </a:rPr>
              <a:t>Altı Şapkalı Düşünme, bireye kendisi ya da başkaları adına düşünebileceği, düşüncelerini ayrıştırabileceği bir ortam sağlar. Şapkaların sunduğu yapı, insanların tek bir düşünme türüne takılıp kalmalarını ve gereksiz tartışmalara girmelerini önler. Katılanlar bilgi ile duyguyu, duygu ile avantajı, riski, yaratıcı fikirleri birbirinden ayırt eder. </a:t>
            </a:r>
          </a:p>
          <a:p>
            <a:pPr>
              <a:lnSpc>
                <a:spcPct val="90000"/>
              </a:lnSpc>
            </a:pPr>
            <a:r>
              <a:rPr lang="tr-TR" sz="2400" dirty="0">
                <a:solidFill>
                  <a:schemeClr val="tx1"/>
                </a:solidFill>
              </a:rPr>
              <a:t>Altı Şapkalı Düşünme Tekniğinde şapkalar düşünmeyi, şapkaların renkleri ise o rengin insan psikolojisi üzerindeki etkisinden yararlanan bir anlamı temsil eder.</a:t>
            </a:r>
          </a:p>
          <a:p>
            <a:pPr eaLnBrk="1" hangingPunct="1">
              <a:lnSpc>
                <a:spcPct val="90000"/>
              </a:lnSpc>
            </a:pPr>
            <a:endParaRPr lang="tr-TR" dirty="0">
              <a:solidFill>
                <a:schemeClr val="tx1"/>
              </a:solidFill>
            </a:endParaRPr>
          </a:p>
          <a:p>
            <a:pPr eaLnBrk="1" hangingPunct="1">
              <a:lnSpc>
                <a:spcPct val="90000"/>
              </a:lnSpc>
            </a:pPr>
            <a:endParaRPr lang="tr-TR" dirty="0"/>
          </a:p>
        </p:txBody>
      </p:sp>
      <p:pic>
        <p:nvPicPr>
          <p:cNvPr id="6146" name="Picture 2" descr="Altı Şapkalı Düşünme Tekniği Nedir? Ne İşe Yarar? Amaçları Nelerdir? »  TechWorm">
            <a:extLst>
              <a:ext uri="{FF2B5EF4-FFF2-40B4-BE49-F238E27FC236}">
                <a16:creationId xmlns:a16="http://schemas.microsoft.com/office/drawing/2014/main" id="{E7B42AD2-6FF7-CA45-869F-C07188EBA0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41486"/>
            <a:ext cx="12192000" cy="1916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8668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6566">
                                            <p:txEl>
                                              <p:pRg st="0" end="0"/>
                                            </p:txEl>
                                          </p:spTgt>
                                        </p:tgtEl>
                                        <p:attrNameLst>
                                          <p:attrName>style.visibility</p:attrName>
                                        </p:attrNameLst>
                                      </p:cBhvr>
                                      <p:to>
                                        <p:strVal val="visible"/>
                                      </p:to>
                                    </p:set>
                                    <p:animEffect transition="in" filter="box(in)">
                                      <p:cBhvr>
                                        <p:cTn id="7" dur="500"/>
                                        <p:tgtEl>
                                          <p:spTgt spid="665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6566">
                                            <p:txEl>
                                              <p:pRg st="1" end="1"/>
                                            </p:txEl>
                                          </p:spTgt>
                                        </p:tgtEl>
                                        <p:attrNameLst>
                                          <p:attrName>style.visibility</p:attrName>
                                        </p:attrNameLst>
                                      </p:cBhvr>
                                      <p:to>
                                        <p:strVal val="visible"/>
                                      </p:to>
                                    </p:set>
                                    <p:animEffect transition="in" filter="box(in)">
                                      <p:cBhvr>
                                        <p:cTn id="12" dur="500"/>
                                        <p:tgtEl>
                                          <p:spTgt spid="6656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3" name="AutoShape 9"/>
          <p:cNvSpPr>
            <a:spLocks noChangeArrowheads="1"/>
          </p:cNvSpPr>
          <p:nvPr/>
        </p:nvSpPr>
        <p:spPr bwMode="auto">
          <a:xfrm>
            <a:off x="3836816" y="5844604"/>
            <a:ext cx="2502240" cy="865188"/>
          </a:xfrm>
          <a:prstGeom prst="wedgeRoundRectCallout">
            <a:avLst>
              <a:gd name="adj1" fmla="val -122560"/>
              <a:gd name="adj2" fmla="val 6514"/>
              <a:gd name="adj3" fmla="val 16667"/>
            </a:avLst>
          </a:prstGeom>
          <a:solidFill>
            <a:srgbClr val="00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595" name="AutoShape 11"/>
          <p:cNvSpPr>
            <a:spLocks noChangeArrowheads="1"/>
          </p:cNvSpPr>
          <p:nvPr/>
        </p:nvSpPr>
        <p:spPr bwMode="auto">
          <a:xfrm>
            <a:off x="3836817" y="347446"/>
            <a:ext cx="2502242" cy="863600"/>
          </a:xfrm>
          <a:prstGeom prst="wedgeRoundRectCallout">
            <a:avLst>
              <a:gd name="adj1" fmla="val -97991"/>
              <a:gd name="adj2" fmla="val 50551"/>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596" name="AutoShape 12"/>
          <p:cNvSpPr>
            <a:spLocks noChangeArrowheads="1"/>
          </p:cNvSpPr>
          <p:nvPr/>
        </p:nvSpPr>
        <p:spPr bwMode="auto">
          <a:xfrm>
            <a:off x="3836817" y="1393857"/>
            <a:ext cx="2502242" cy="793750"/>
          </a:xfrm>
          <a:prstGeom prst="wedgeRoundRectCallout">
            <a:avLst>
              <a:gd name="adj1" fmla="val -104291"/>
              <a:gd name="adj2" fmla="val 43214"/>
              <a:gd name="adj3" fmla="val 16667"/>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dirty="0"/>
          </a:p>
        </p:txBody>
      </p:sp>
      <p:sp>
        <p:nvSpPr>
          <p:cNvPr id="67597" name="AutoShape 13"/>
          <p:cNvSpPr>
            <a:spLocks noChangeArrowheads="1"/>
          </p:cNvSpPr>
          <p:nvPr/>
        </p:nvSpPr>
        <p:spPr bwMode="auto">
          <a:xfrm>
            <a:off x="3836816" y="2361595"/>
            <a:ext cx="2502243" cy="935038"/>
          </a:xfrm>
          <a:prstGeom prst="wedgeRoundRectCallout">
            <a:avLst>
              <a:gd name="adj1" fmla="val -103575"/>
              <a:gd name="adj2" fmla="val 31873"/>
              <a:gd name="adj3" fmla="val 16667"/>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598" name="AutoShape 14"/>
          <p:cNvSpPr>
            <a:spLocks noChangeArrowheads="1"/>
          </p:cNvSpPr>
          <p:nvPr/>
        </p:nvSpPr>
        <p:spPr bwMode="auto">
          <a:xfrm>
            <a:off x="3836815" y="3500439"/>
            <a:ext cx="2502241" cy="935037"/>
          </a:xfrm>
          <a:prstGeom prst="wedgeRoundRectCallout">
            <a:avLst>
              <a:gd name="adj1" fmla="val -120899"/>
              <a:gd name="adj2" fmla="val 5936"/>
              <a:gd name="adj3" fmla="val 16667"/>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599" name="AutoShape 15"/>
          <p:cNvSpPr>
            <a:spLocks noChangeArrowheads="1"/>
          </p:cNvSpPr>
          <p:nvPr/>
        </p:nvSpPr>
        <p:spPr bwMode="auto">
          <a:xfrm>
            <a:off x="3836815" y="4724401"/>
            <a:ext cx="2502241" cy="935037"/>
          </a:xfrm>
          <a:prstGeom prst="wedgeRoundRectCallout">
            <a:avLst>
              <a:gd name="adj1" fmla="val -117140"/>
              <a:gd name="adj2" fmla="val 2381"/>
              <a:gd name="adj3" fmla="val 16667"/>
            </a:avLst>
          </a:prstGeom>
          <a:solidFill>
            <a:srgbClr val="99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600" name="Text Box 16"/>
          <p:cNvSpPr txBox="1">
            <a:spLocks noChangeArrowheads="1"/>
          </p:cNvSpPr>
          <p:nvPr/>
        </p:nvSpPr>
        <p:spPr bwMode="auto">
          <a:xfrm>
            <a:off x="4007643" y="572760"/>
            <a:ext cx="41767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000" dirty="0"/>
              <a:t>Karamsar şapka</a:t>
            </a:r>
          </a:p>
        </p:txBody>
      </p:sp>
      <p:sp>
        <p:nvSpPr>
          <p:cNvPr id="67601" name="Text Box 17"/>
          <p:cNvSpPr txBox="1">
            <a:spLocks noChangeArrowheads="1"/>
          </p:cNvSpPr>
          <p:nvPr/>
        </p:nvSpPr>
        <p:spPr bwMode="auto">
          <a:xfrm>
            <a:off x="3896444" y="1541613"/>
            <a:ext cx="30241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400" dirty="0"/>
              <a:t>Duygusal şapka</a:t>
            </a:r>
          </a:p>
        </p:txBody>
      </p:sp>
      <p:sp>
        <p:nvSpPr>
          <p:cNvPr id="67602" name="Text Box 18"/>
          <p:cNvSpPr txBox="1">
            <a:spLocks noChangeArrowheads="1"/>
          </p:cNvSpPr>
          <p:nvPr/>
        </p:nvSpPr>
        <p:spPr bwMode="auto">
          <a:xfrm>
            <a:off x="3908253" y="2633603"/>
            <a:ext cx="50403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000" dirty="0">
                <a:solidFill>
                  <a:schemeClr val="bg1"/>
                </a:solidFill>
              </a:rPr>
              <a:t>Tarafsız şapka</a:t>
            </a:r>
          </a:p>
        </p:txBody>
      </p:sp>
      <p:sp>
        <p:nvSpPr>
          <p:cNvPr id="67603" name="Text Box 19"/>
          <p:cNvSpPr txBox="1">
            <a:spLocks noChangeArrowheads="1"/>
          </p:cNvSpPr>
          <p:nvPr/>
        </p:nvSpPr>
        <p:spPr bwMode="auto">
          <a:xfrm>
            <a:off x="3836815" y="3798680"/>
            <a:ext cx="524192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0000"/>
              </a:lnSpc>
              <a:spcBef>
                <a:spcPct val="20000"/>
              </a:spcBef>
            </a:pPr>
            <a:r>
              <a:rPr lang="tr-TR" sz="2000" dirty="0">
                <a:solidFill>
                  <a:schemeClr val="bg1"/>
                </a:solidFill>
              </a:rPr>
              <a:t>İyimser şapka</a:t>
            </a:r>
          </a:p>
        </p:txBody>
      </p:sp>
      <p:sp>
        <p:nvSpPr>
          <p:cNvPr id="67604" name="Text Box 20"/>
          <p:cNvSpPr txBox="1">
            <a:spLocks noChangeArrowheads="1"/>
          </p:cNvSpPr>
          <p:nvPr/>
        </p:nvSpPr>
        <p:spPr bwMode="auto">
          <a:xfrm>
            <a:off x="4137906" y="4980210"/>
            <a:ext cx="47529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000" dirty="0"/>
              <a:t>Yenilikçi şapka</a:t>
            </a:r>
          </a:p>
        </p:txBody>
      </p:sp>
      <p:sp>
        <p:nvSpPr>
          <p:cNvPr id="67605" name="Text Box 21"/>
          <p:cNvSpPr txBox="1">
            <a:spLocks noChangeArrowheads="1"/>
          </p:cNvSpPr>
          <p:nvPr/>
        </p:nvSpPr>
        <p:spPr bwMode="auto">
          <a:xfrm>
            <a:off x="4007643" y="6057901"/>
            <a:ext cx="36718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000" dirty="0"/>
              <a:t>Kontrollü şapka</a:t>
            </a:r>
          </a:p>
        </p:txBody>
      </p:sp>
      <p:sp>
        <p:nvSpPr>
          <p:cNvPr id="67615" name="Freeform 31"/>
          <p:cNvSpPr>
            <a:spLocks/>
          </p:cNvSpPr>
          <p:nvPr/>
        </p:nvSpPr>
        <p:spPr bwMode="auto">
          <a:xfrm>
            <a:off x="1558925" y="620714"/>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20" name="Freeform 36"/>
          <p:cNvSpPr>
            <a:spLocks/>
          </p:cNvSpPr>
          <p:nvPr/>
        </p:nvSpPr>
        <p:spPr bwMode="auto">
          <a:xfrm>
            <a:off x="1558925" y="1557339"/>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21" name="Freeform 37"/>
          <p:cNvSpPr>
            <a:spLocks/>
          </p:cNvSpPr>
          <p:nvPr/>
        </p:nvSpPr>
        <p:spPr bwMode="auto">
          <a:xfrm>
            <a:off x="1558925" y="2565401"/>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22" name="Freeform 38"/>
          <p:cNvSpPr>
            <a:spLocks/>
          </p:cNvSpPr>
          <p:nvPr/>
        </p:nvSpPr>
        <p:spPr bwMode="auto">
          <a:xfrm>
            <a:off x="1558925" y="3573464"/>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23" name="Freeform 39"/>
          <p:cNvSpPr>
            <a:spLocks/>
          </p:cNvSpPr>
          <p:nvPr/>
        </p:nvSpPr>
        <p:spPr bwMode="auto">
          <a:xfrm>
            <a:off x="1487487" y="4581526"/>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rgbClr val="99CC00"/>
          </a:solidFill>
          <a:ln w="9525">
            <a:solidFill>
              <a:srgbClr val="99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24" name="Freeform 40"/>
          <p:cNvSpPr>
            <a:spLocks/>
          </p:cNvSpPr>
          <p:nvPr/>
        </p:nvSpPr>
        <p:spPr bwMode="auto">
          <a:xfrm>
            <a:off x="1487487" y="5589589"/>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rgbClr val="00CCFF"/>
          </a:solidFill>
          <a:ln w="9525">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7" name="Başlık 1">
            <a:extLst>
              <a:ext uri="{FF2B5EF4-FFF2-40B4-BE49-F238E27FC236}">
                <a16:creationId xmlns:a16="http://schemas.microsoft.com/office/drawing/2014/main" id="{D0214045-11EE-ED4C-A7A4-B2F7BC703571}"/>
              </a:ext>
            </a:extLst>
          </p:cNvPr>
          <p:cNvSpPr>
            <a:spLocks noGrp="1"/>
          </p:cNvSpPr>
          <p:nvPr>
            <p:ph type="title"/>
          </p:nvPr>
        </p:nvSpPr>
        <p:spPr>
          <a:xfrm>
            <a:off x="6980258" y="761999"/>
            <a:ext cx="4449742" cy="3540629"/>
          </a:xfrm>
        </p:spPr>
        <p:txBody>
          <a:bodyPr>
            <a:normAutofit/>
          </a:bodyPr>
          <a:lstStyle/>
          <a:p>
            <a:r>
              <a:rPr lang="en-US" dirty="0" err="1"/>
              <a:t>Altı</a:t>
            </a:r>
            <a:r>
              <a:rPr lang="en-US" dirty="0"/>
              <a:t> </a:t>
            </a:r>
            <a:r>
              <a:rPr lang="en-US" dirty="0" err="1"/>
              <a:t>Şapkalı</a:t>
            </a:r>
            <a:r>
              <a:rPr lang="en-US" dirty="0"/>
              <a:t> </a:t>
            </a:r>
            <a:r>
              <a:rPr lang="en-US" dirty="0" err="1"/>
              <a:t>Düşünme</a:t>
            </a:r>
            <a:r>
              <a:rPr lang="en-US" dirty="0"/>
              <a:t> </a:t>
            </a:r>
            <a:r>
              <a:rPr lang="en-US" dirty="0" err="1"/>
              <a:t>Tekniği</a:t>
            </a:r>
            <a:endParaRPr lang="tr-TR" dirty="0"/>
          </a:p>
        </p:txBody>
      </p:sp>
    </p:spTree>
    <p:extLst>
      <p:ext uri="{BB962C8B-B14F-4D97-AF65-F5344CB8AC3E}">
        <p14:creationId xmlns:p14="http://schemas.microsoft.com/office/powerpoint/2010/main" val="23562443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615"/>
                                        </p:tgtEl>
                                        <p:attrNameLst>
                                          <p:attrName>style.visibility</p:attrName>
                                        </p:attrNameLst>
                                      </p:cBhvr>
                                      <p:to>
                                        <p:strVal val="visible"/>
                                      </p:to>
                                    </p:set>
                                    <p:anim calcmode="lin" valueType="num">
                                      <p:cBhvr additive="base">
                                        <p:cTn id="7" dur="500" fill="hold"/>
                                        <p:tgtEl>
                                          <p:spTgt spid="67615"/>
                                        </p:tgtEl>
                                        <p:attrNameLst>
                                          <p:attrName>ppt_x</p:attrName>
                                        </p:attrNameLst>
                                      </p:cBhvr>
                                      <p:tavLst>
                                        <p:tav tm="0">
                                          <p:val>
                                            <p:strVal val="#ppt_x"/>
                                          </p:val>
                                        </p:tav>
                                        <p:tav tm="100000">
                                          <p:val>
                                            <p:strVal val="#ppt_x"/>
                                          </p:val>
                                        </p:tav>
                                      </p:tavLst>
                                    </p:anim>
                                    <p:anim calcmode="lin" valueType="num">
                                      <p:cBhvr additive="base">
                                        <p:cTn id="8" dur="500" fill="hold"/>
                                        <p:tgtEl>
                                          <p:spTgt spid="676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7600"/>
                                        </p:tgtEl>
                                        <p:attrNameLst>
                                          <p:attrName>style.visibility</p:attrName>
                                        </p:attrNameLst>
                                      </p:cBhvr>
                                      <p:to>
                                        <p:strVal val="visible"/>
                                      </p:to>
                                    </p:set>
                                    <p:anim calcmode="lin" valueType="num">
                                      <p:cBhvr additive="base">
                                        <p:cTn id="11" dur="500" fill="hold"/>
                                        <p:tgtEl>
                                          <p:spTgt spid="67600"/>
                                        </p:tgtEl>
                                        <p:attrNameLst>
                                          <p:attrName>ppt_x</p:attrName>
                                        </p:attrNameLst>
                                      </p:cBhvr>
                                      <p:tavLst>
                                        <p:tav tm="0">
                                          <p:val>
                                            <p:strVal val="#ppt_x"/>
                                          </p:val>
                                        </p:tav>
                                        <p:tav tm="100000">
                                          <p:val>
                                            <p:strVal val="#ppt_x"/>
                                          </p:val>
                                        </p:tav>
                                      </p:tavLst>
                                    </p:anim>
                                    <p:anim calcmode="lin" valueType="num">
                                      <p:cBhvr additive="base">
                                        <p:cTn id="12" dur="500" fill="hold"/>
                                        <p:tgtEl>
                                          <p:spTgt spid="6760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7595"/>
                                        </p:tgtEl>
                                        <p:attrNameLst>
                                          <p:attrName>style.visibility</p:attrName>
                                        </p:attrNameLst>
                                      </p:cBhvr>
                                      <p:to>
                                        <p:strVal val="visible"/>
                                      </p:to>
                                    </p:set>
                                    <p:anim calcmode="lin" valueType="num">
                                      <p:cBhvr additive="base">
                                        <p:cTn id="15" dur="500" fill="hold"/>
                                        <p:tgtEl>
                                          <p:spTgt spid="67595"/>
                                        </p:tgtEl>
                                        <p:attrNameLst>
                                          <p:attrName>ppt_x</p:attrName>
                                        </p:attrNameLst>
                                      </p:cBhvr>
                                      <p:tavLst>
                                        <p:tav tm="0">
                                          <p:val>
                                            <p:strVal val="#ppt_x"/>
                                          </p:val>
                                        </p:tav>
                                        <p:tav tm="100000">
                                          <p:val>
                                            <p:strVal val="#ppt_x"/>
                                          </p:val>
                                        </p:tav>
                                      </p:tavLst>
                                    </p:anim>
                                    <p:anim calcmode="lin" valueType="num">
                                      <p:cBhvr additive="base">
                                        <p:cTn id="16" dur="500" fill="hold"/>
                                        <p:tgtEl>
                                          <p:spTgt spid="67595"/>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7620"/>
                                        </p:tgtEl>
                                        <p:attrNameLst>
                                          <p:attrName>style.visibility</p:attrName>
                                        </p:attrNameLst>
                                      </p:cBhvr>
                                      <p:to>
                                        <p:strVal val="visible"/>
                                      </p:to>
                                    </p:set>
                                    <p:anim calcmode="lin" valueType="num">
                                      <p:cBhvr additive="base">
                                        <p:cTn id="21" dur="500" fill="hold"/>
                                        <p:tgtEl>
                                          <p:spTgt spid="67620"/>
                                        </p:tgtEl>
                                        <p:attrNameLst>
                                          <p:attrName>ppt_x</p:attrName>
                                        </p:attrNameLst>
                                      </p:cBhvr>
                                      <p:tavLst>
                                        <p:tav tm="0">
                                          <p:val>
                                            <p:strVal val="#ppt_x"/>
                                          </p:val>
                                        </p:tav>
                                        <p:tav tm="100000">
                                          <p:val>
                                            <p:strVal val="#ppt_x"/>
                                          </p:val>
                                        </p:tav>
                                      </p:tavLst>
                                    </p:anim>
                                    <p:anim calcmode="lin" valueType="num">
                                      <p:cBhvr additive="base">
                                        <p:cTn id="22" dur="500" fill="hold"/>
                                        <p:tgtEl>
                                          <p:spTgt spid="6762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7601"/>
                                        </p:tgtEl>
                                        <p:attrNameLst>
                                          <p:attrName>style.visibility</p:attrName>
                                        </p:attrNameLst>
                                      </p:cBhvr>
                                      <p:to>
                                        <p:strVal val="visible"/>
                                      </p:to>
                                    </p:set>
                                    <p:anim calcmode="lin" valueType="num">
                                      <p:cBhvr additive="base">
                                        <p:cTn id="25" dur="500" fill="hold"/>
                                        <p:tgtEl>
                                          <p:spTgt spid="67601"/>
                                        </p:tgtEl>
                                        <p:attrNameLst>
                                          <p:attrName>ppt_x</p:attrName>
                                        </p:attrNameLst>
                                      </p:cBhvr>
                                      <p:tavLst>
                                        <p:tav tm="0">
                                          <p:val>
                                            <p:strVal val="#ppt_x"/>
                                          </p:val>
                                        </p:tav>
                                        <p:tav tm="100000">
                                          <p:val>
                                            <p:strVal val="#ppt_x"/>
                                          </p:val>
                                        </p:tav>
                                      </p:tavLst>
                                    </p:anim>
                                    <p:anim calcmode="lin" valueType="num">
                                      <p:cBhvr additive="base">
                                        <p:cTn id="26" dur="500" fill="hold"/>
                                        <p:tgtEl>
                                          <p:spTgt spid="6760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7596"/>
                                        </p:tgtEl>
                                        <p:attrNameLst>
                                          <p:attrName>style.visibility</p:attrName>
                                        </p:attrNameLst>
                                      </p:cBhvr>
                                      <p:to>
                                        <p:strVal val="visible"/>
                                      </p:to>
                                    </p:set>
                                    <p:anim calcmode="lin" valueType="num">
                                      <p:cBhvr additive="base">
                                        <p:cTn id="29" dur="500" fill="hold"/>
                                        <p:tgtEl>
                                          <p:spTgt spid="67596"/>
                                        </p:tgtEl>
                                        <p:attrNameLst>
                                          <p:attrName>ppt_x</p:attrName>
                                        </p:attrNameLst>
                                      </p:cBhvr>
                                      <p:tavLst>
                                        <p:tav tm="0">
                                          <p:val>
                                            <p:strVal val="#ppt_x"/>
                                          </p:val>
                                        </p:tav>
                                        <p:tav tm="100000">
                                          <p:val>
                                            <p:strVal val="#ppt_x"/>
                                          </p:val>
                                        </p:tav>
                                      </p:tavLst>
                                    </p:anim>
                                    <p:anim calcmode="lin" valueType="num">
                                      <p:cBhvr additive="base">
                                        <p:cTn id="30" dur="500" fill="hold"/>
                                        <p:tgtEl>
                                          <p:spTgt spid="67596"/>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7621"/>
                                        </p:tgtEl>
                                        <p:attrNameLst>
                                          <p:attrName>style.visibility</p:attrName>
                                        </p:attrNameLst>
                                      </p:cBhvr>
                                      <p:to>
                                        <p:strVal val="visible"/>
                                      </p:to>
                                    </p:set>
                                    <p:anim calcmode="lin" valueType="num">
                                      <p:cBhvr additive="base">
                                        <p:cTn id="35" dur="500" fill="hold"/>
                                        <p:tgtEl>
                                          <p:spTgt spid="67621"/>
                                        </p:tgtEl>
                                        <p:attrNameLst>
                                          <p:attrName>ppt_x</p:attrName>
                                        </p:attrNameLst>
                                      </p:cBhvr>
                                      <p:tavLst>
                                        <p:tav tm="0">
                                          <p:val>
                                            <p:strVal val="#ppt_x"/>
                                          </p:val>
                                        </p:tav>
                                        <p:tav tm="100000">
                                          <p:val>
                                            <p:strVal val="#ppt_x"/>
                                          </p:val>
                                        </p:tav>
                                      </p:tavLst>
                                    </p:anim>
                                    <p:anim calcmode="lin" valueType="num">
                                      <p:cBhvr additive="base">
                                        <p:cTn id="36" dur="500" fill="hold"/>
                                        <p:tgtEl>
                                          <p:spTgt spid="676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7597"/>
                                        </p:tgtEl>
                                        <p:attrNameLst>
                                          <p:attrName>style.visibility</p:attrName>
                                        </p:attrNameLst>
                                      </p:cBhvr>
                                      <p:to>
                                        <p:strVal val="visible"/>
                                      </p:to>
                                    </p:set>
                                    <p:anim calcmode="lin" valueType="num">
                                      <p:cBhvr additive="base">
                                        <p:cTn id="39" dur="500" fill="hold"/>
                                        <p:tgtEl>
                                          <p:spTgt spid="67597"/>
                                        </p:tgtEl>
                                        <p:attrNameLst>
                                          <p:attrName>ppt_x</p:attrName>
                                        </p:attrNameLst>
                                      </p:cBhvr>
                                      <p:tavLst>
                                        <p:tav tm="0">
                                          <p:val>
                                            <p:strVal val="#ppt_x"/>
                                          </p:val>
                                        </p:tav>
                                        <p:tav tm="100000">
                                          <p:val>
                                            <p:strVal val="#ppt_x"/>
                                          </p:val>
                                        </p:tav>
                                      </p:tavLst>
                                    </p:anim>
                                    <p:anim calcmode="lin" valueType="num">
                                      <p:cBhvr additive="base">
                                        <p:cTn id="40" dur="500" fill="hold"/>
                                        <p:tgtEl>
                                          <p:spTgt spid="6759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7602"/>
                                        </p:tgtEl>
                                        <p:attrNameLst>
                                          <p:attrName>style.visibility</p:attrName>
                                        </p:attrNameLst>
                                      </p:cBhvr>
                                      <p:to>
                                        <p:strVal val="visible"/>
                                      </p:to>
                                    </p:set>
                                    <p:anim calcmode="lin" valueType="num">
                                      <p:cBhvr additive="base">
                                        <p:cTn id="43" dur="500" fill="hold"/>
                                        <p:tgtEl>
                                          <p:spTgt spid="67602"/>
                                        </p:tgtEl>
                                        <p:attrNameLst>
                                          <p:attrName>ppt_x</p:attrName>
                                        </p:attrNameLst>
                                      </p:cBhvr>
                                      <p:tavLst>
                                        <p:tav tm="0">
                                          <p:val>
                                            <p:strVal val="#ppt_x"/>
                                          </p:val>
                                        </p:tav>
                                        <p:tav tm="100000">
                                          <p:val>
                                            <p:strVal val="#ppt_x"/>
                                          </p:val>
                                        </p:tav>
                                      </p:tavLst>
                                    </p:anim>
                                    <p:anim calcmode="lin" valueType="num">
                                      <p:cBhvr additive="base">
                                        <p:cTn id="44" dur="500" fill="hold"/>
                                        <p:tgtEl>
                                          <p:spTgt spid="6760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7622"/>
                                        </p:tgtEl>
                                        <p:attrNameLst>
                                          <p:attrName>style.visibility</p:attrName>
                                        </p:attrNameLst>
                                      </p:cBhvr>
                                      <p:to>
                                        <p:strVal val="visible"/>
                                      </p:to>
                                    </p:set>
                                    <p:anim calcmode="lin" valueType="num">
                                      <p:cBhvr additive="base">
                                        <p:cTn id="49" dur="500" fill="hold"/>
                                        <p:tgtEl>
                                          <p:spTgt spid="67622"/>
                                        </p:tgtEl>
                                        <p:attrNameLst>
                                          <p:attrName>ppt_x</p:attrName>
                                        </p:attrNameLst>
                                      </p:cBhvr>
                                      <p:tavLst>
                                        <p:tav tm="0">
                                          <p:val>
                                            <p:strVal val="#ppt_x"/>
                                          </p:val>
                                        </p:tav>
                                        <p:tav tm="100000">
                                          <p:val>
                                            <p:strVal val="#ppt_x"/>
                                          </p:val>
                                        </p:tav>
                                      </p:tavLst>
                                    </p:anim>
                                    <p:anim calcmode="lin" valueType="num">
                                      <p:cBhvr additive="base">
                                        <p:cTn id="50" dur="500" fill="hold"/>
                                        <p:tgtEl>
                                          <p:spTgt spid="6762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67603"/>
                                        </p:tgtEl>
                                        <p:attrNameLst>
                                          <p:attrName>style.visibility</p:attrName>
                                        </p:attrNameLst>
                                      </p:cBhvr>
                                      <p:to>
                                        <p:strVal val="visible"/>
                                      </p:to>
                                    </p:set>
                                    <p:anim calcmode="lin" valueType="num">
                                      <p:cBhvr additive="base">
                                        <p:cTn id="53" dur="500" fill="hold"/>
                                        <p:tgtEl>
                                          <p:spTgt spid="67603"/>
                                        </p:tgtEl>
                                        <p:attrNameLst>
                                          <p:attrName>ppt_x</p:attrName>
                                        </p:attrNameLst>
                                      </p:cBhvr>
                                      <p:tavLst>
                                        <p:tav tm="0">
                                          <p:val>
                                            <p:strVal val="#ppt_x"/>
                                          </p:val>
                                        </p:tav>
                                        <p:tav tm="100000">
                                          <p:val>
                                            <p:strVal val="#ppt_x"/>
                                          </p:val>
                                        </p:tav>
                                      </p:tavLst>
                                    </p:anim>
                                    <p:anim calcmode="lin" valueType="num">
                                      <p:cBhvr additive="base">
                                        <p:cTn id="54" dur="500" fill="hold"/>
                                        <p:tgtEl>
                                          <p:spTgt spid="6760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67598"/>
                                        </p:tgtEl>
                                        <p:attrNameLst>
                                          <p:attrName>style.visibility</p:attrName>
                                        </p:attrNameLst>
                                      </p:cBhvr>
                                      <p:to>
                                        <p:strVal val="visible"/>
                                      </p:to>
                                    </p:set>
                                    <p:anim calcmode="lin" valueType="num">
                                      <p:cBhvr additive="base">
                                        <p:cTn id="57" dur="500" fill="hold"/>
                                        <p:tgtEl>
                                          <p:spTgt spid="67598"/>
                                        </p:tgtEl>
                                        <p:attrNameLst>
                                          <p:attrName>ppt_x</p:attrName>
                                        </p:attrNameLst>
                                      </p:cBhvr>
                                      <p:tavLst>
                                        <p:tav tm="0">
                                          <p:val>
                                            <p:strVal val="#ppt_x"/>
                                          </p:val>
                                        </p:tav>
                                        <p:tav tm="100000">
                                          <p:val>
                                            <p:strVal val="#ppt_x"/>
                                          </p:val>
                                        </p:tav>
                                      </p:tavLst>
                                    </p:anim>
                                    <p:anim calcmode="lin" valueType="num">
                                      <p:cBhvr additive="base">
                                        <p:cTn id="58" dur="500" fill="hold"/>
                                        <p:tgtEl>
                                          <p:spTgt spid="67598"/>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67623"/>
                                        </p:tgtEl>
                                        <p:attrNameLst>
                                          <p:attrName>style.visibility</p:attrName>
                                        </p:attrNameLst>
                                      </p:cBhvr>
                                      <p:to>
                                        <p:strVal val="visible"/>
                                      </p:to>
                                    </p:set>
                                    <p:anim calcmode="lin" valueType="num">
                                      <p:cBhvr additive="base">
                                        <p:cTn id="63" dur="500" fill="hold"/>
                                        <p:tgtEl>
                                          <p:spTgt spid="67623"/>
                                        </p:tgtEl>
                                        <p:attrNameLst>
                                          <p:attrName>ppt_x</p:attrName>
                                        </p:attrNameLst>
                                      </p:cBhvr>
                                      <p:tavLst>
                                        <p:tav tm="0">
                                          <p:val>
                                            <p:strVal val="#ppt_x"/>
                                          </p:val>
                                        </p:tav>
                                        <p:tav tm="100000">
                                          <p:val>
                                            <p:strVal val="#ppt_x"/>
                                          </p:val>
                                        </p:tav>
                                      </p:tavLst>
                                    </p:anim>
                                    <p:anim calcmode="lin" valueType="num">
                                      <p:cBhvr additive="base">
                                        <p:cTn id="64" dur="500" fill="hold"/>
                                        <p:tgtEl>
                                          <p:spTgt spid="6762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7599"/>
                                        </p:tgtEl>
                                        <p:attrNameLst>
                                          <p:attrName>style.visibility</p:attrName>
                                        </p:attrNameLst>
                                      </p:cBhvr>
                                      <p:to>
                                        <p:strVal val="visible"/>
                                      </p:to>
                                    </p:set>
                                    <p:anim calcmode="lin" valueType="num">
                                      <p:cBhvr additive="base">
                                        <p:cTn id="67" dur="500" fill="hold"/>
                                        <p:tgtEl>
                                          <p:spTgt spid="67599"/>
                                        </p:tgtEl>
                                        <p:attrNameLst>
                                          <p:attrName>ppt_x</p:attrName>
                                        </p:attrNameLst>
                                      </p:cBhvr>
                                      <p:tavLst>
                                        <p:tav tm="0">
                                          <p:val>
                                            <p:strVal val="#ppt_x"/>
                                          </p:val>
                                        </p:tav>
                                        <p:tav tm="100000">
                                          <p:val>
                                            <p:strVal val="#ppt_x"/>
                                          </p:val>
                                        </p:tav>
                                      </p:tavLst>
                                    </p:anim>
                                    <p:anim calcmode="lin" valueType="num">
                                      <p:cBhvr additive="base">
                                        <p:cTn id="68" dur="500" fill="hold"/>
                                        <p:tgtEl>
                                          <p:spTgt spid="6759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67604"/>
                                        </p:tgtEl>
                                        <p:attrNameLst>
                                          <p:attrName>style.visibility</p:attrName>
                                        </p:attrNameLst>
                                      </p:cBhvr>
                                      <p:to>
                                        <p:strVal val="visible"/>
                                      </p:to>
                                    </p:set>
                                    <p:anim calcmode="lin" valueType="num">
                                      <p:cBhvr additive="base">
                                        <p:cTn id="71" dur="500" fill="hold"/>
                                        <p:tgtEl>
                                          <p:spTgt spid="67604"/>
                                        </p:tgtEl>
                                        <p:attrNameLst>
                                          <p:attrName>ppt_x</p:attrName>
                                        </p:attrNameLst>
                                      </p:cBhvr>
                                      <p:tavLst>
                                        <p:tav tm="0">
                                          <p:val>
                                            <p:strVal val="#ppt_x"/>
                                          </p:val>
                                        </p:tav>
                                        <p:tav tm="100000">
                                          <p:val>
                                            <p:strVal val="#ppt_x"/>
                                          </p:val>
                                        </p:tav>
                                      </p:tavLst>
                                    </p:anim>
                                    <p:anim calcmode="lin" valueType="num">
                                      <p:cBhvr additive="base">
                                        <p:cTn id="72" dur="500" fill="hold"/>
                                        <p:tgtEl>
                                          <p:spTgt spid="67604"/>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67624"/>
                                        </p:tgtEl>
                                        <p:attrNameLst>
                                          <p:attrName>style.visibility</p:attrName>
                                        </p:attrNameLst>
                                      </p:cBhvr>
                                      <p:to>
                                        <p:strVal val="visible"/>
                                      </p:to>
                                    </p:set>
                                    <p:anim calcmode="lin" valueType="num">
                                      <p:cBhvr additive="base">
                                        <p:cTn id="77" dur="500" fill="hold"/>
                                        <p:tgtEl>
                                          <p:spTgt spid="67624"/>
                                        </p:tgtEl>
                                        <p:attrNameLst>
                                          <p:attrName>ppt_x</p:attrName>
                                        </p:attrNameLst>
                                      </p:cBhvr>
                                      <p:tavLst>
                                        <p:tav tm="0">
                                          <p:val>
                                            <p:strVal val="#ppt_x"/>
                                          </p:val>
                                        </p:tav>
                                        <p:tav tm="100000">
                                          <p:val>
                                            <p:strVal val="#ppt_x"/>
                                          </p:val>
                                        </p:tav>
                                      </p:tavLst>
                                    </p:anim>
                                    <p:anim calcmode="lin" valueType="num">
                                      <p:cBhvr additive="base">
                                        <p:cTn id="78" dur="500" fill="hold"/>
                                        <p:tgtEl>
                                          <p:spTgt spid="6762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67593"/>
                                        </p:tgtEl>
                                        <p:attrNameLst>
                                          <p:attrName>style.visibility</p:attrName>
                                        </p:attrNameLst>
                                      </p:cBhvr>
                                      <p:to>
                                        <p:strVal val="visible"/>
                                      </p:to>
                                    </p:set>
                                    <p:anim calcmode="lin" valueType="num">
                                      <p:cBhvr additive="base">
                                        <p:cTn id="81" dur="500" fill="hold"/>
                                        <p:tgtEl>
                                          <p:spTgt spid="67593"/>
                                        </p:tgtEl>
                                        <p:attrNameLst>
                                          <p:attrName>ppt_x</p:attrName>
                                        </p:attrNameLst>
                                      </p:cBhvr>
                                      <p:tavLst>
                                        <p:tav tm="0">
                                          <p:val>
                                            <p:strVal val="#ppt_x"/>
                                          </p:val>
                                        </p:tav>
                                        <p:tav tm="100000">
                                          <p:val>
                                            <p:strVal val="#ppt_x"/>
                                          </p:val>
                                        </p:tav>
                                      </p:tavLst>
                                    </p:anim>
                                    <p:anim calcmode="lin" valueType="num">
                                      <p:cBhvr additive="base">
                                        <p:cTn id="82" dur="500" fill="hold"/>
                                        <p:tgtEl>
                                          <p:spTgt spid="6759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67605"/>
                                        </p:tgtEl>
                                        <p:attrNameLst>
                                          <p:attrName>style.visibility</p:attrName>
                                        </p:attrNameLst>
                                      </p:cBhvr>
                                      <p:to>
                                        <p:strVal val="visible"/>
                                      </p:to>
                                    </p:set>
                                    <p:anim calcmode="lin" valueType="num">
                                      <p:cBhvr additive="base">
                                        <p:cTn id="85" dur="500" fill="hold"/>
                                        <p:tgtEl>
                                          <p:spTgt spid="67605"/>
                                        </p:tgtEl>
                                        <p:attrNameLst>
                                          <p:attrName>ppt_x</p:attrName>
                                        </p:attrNameLst>
                                      </p:cBhvr>
                                      <p:tavLst>
                                        <p:tav tm="0">
                                          <p:val>
                                            <p:strVal val="#ppt_x"/>
                                          </p:val>
                                        </p:tav>
                                        <p:tav tm="100000">
                                          <p:val>
                                            <p:strVal val="#ppt_x"/>
                                          </p:val>
                                        </p:tav>
                                      </p:tavLst>
                                    </p:anim>
                                    <p:anim calcmode="lin" valueType="num">
                                      <p:cBhvr additive="base">
                                        <p:cTn id="86" dur="500" fill="hold"/>
                                        <p:tgtEl>
                                          <p:spTgt spid="676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3" grpId="0" animBg="1"/>
      <p:bldP spid="67595" grpId="0" animBg="1"/>
      <p:bldP spid="67596" grpId="0" animBg="1"/>
      <p:bldP spid="67597" grpId="0" animBg="1"/>
      <p:bldP spid="67598" grpId="0" animBg="1"/>
      <p:bldP spid="67599" grpId="0" animBg="1"/>
      <p:bldP spid="67600" grpId="0"/>
      <p:bldP spid="67601" grpId="0"/>
      <p:bldP spid="67602" grpId="0"/>
      <p:bldP spid="67603" grpId="0"/>
      <p:bldP spid="67604" grpId="0"/>
      <p:bldP spid="67605" grpId="0"/>
      <p:bldP spid="67615" grpId="0" animBg="1"/>
      <p:bldP spid="67620" grpId="0" animBg="1"/>
      <p:bldP spid="67621" grpId="0" animBg="1"/>
      <p:bldP spid="67622" grpId="0" animBg="1"/>
      <p:bldP spid="67623" grpId="0" animBg="1"/>
      <p:bldP spid="676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C81D46-93A4-CE48-B24C-90E75BBE9CC7}"/>
              </a:ext>
            </a:extLst>
          </p:cNvPr>
          <p:cNvSpPr>
            <a:spLocks noGrp="1"/>
          </p:cNvSpPr>
          <p:nvPr>
            <p:ph type="title"/>
          </p:nvPr>
        </p:nvSpPr>
        <p:spPr/>
        <p:txBody>
          <a:bodyPr/>
          <a:lstStyle/>
          <a:p>
            <a:r>
              <a:rPr lang="en-US" dirty="0" err="1"/>
              <a:t>Altı</a:t>
            </a:r>
            <a:r>
              <a:rPr lang="en-US" dirty="0"/>
              <a:t> </a:t>
            </a:r>
            <a:r>
              <a:rPr lang="en-US" dirty="0" err="1"/>
              <a:t>Şapkalı</a:t>
            </a:r>
            <a:r>
              <a:rPr lang="en-US" dirty="0"/>
              <a:t> </a:t>
            </a:r>
            <a:r>
              <a:rPr lang="en-US" dirty="0" err="1"/>
              <a:t>Düşünme</a:t>
            </a:r>
            <a:r>
              <a:rPr lang="en-US" dirty="0"/>
              <a:t> </a:t>
            </a:r>
            <a:r>
              <a:rPr lang="en-US" dirty="0" err="1"/>
              <a:t>Tekniği</a:t>
            </a:r>
            <a:endParaRPr lang="tr-TR" dirty="0"/>
          </a:p>
        </p:txBody>
      </p:sp>
      <p:graphicFrame>
        <p:nvGraphicFramePr>
          <p:cNvPr id="4" name="İçerik Yer Tutucusu 3">
            <a:extLst>
              <a:ext uri="{FF2B5EF4-FFF2-40B4-BE49-F238E27FC236}">
                <a16:creationId xmlns:a16="http://schemas.microsoft.com/office/drawing/2014/main" id="{42DB9B8D-8BEB-0240-8B96-69DB1B4F1C6A}"/>
              </a:ext>
            </a:extLst>
          </p:cNvPr>
          <p:cNvGraphicFramePr>
            <a:graphicFrameLocks noGrp="1"/>
          </p:cNvGraphicFramePr>
          <p:nvPr>
            <p:ph idx="1"/>
            <p:extLst>
              <p:ext uri="{D42A27DB-BD31-4B8C-83A1-F6EECF244321}">
                <p14:modId xmlns:p14="http://schemas.microsoft.com/office/powerpoint/2010/main" val="2932412809"/>
              </p:ext>
            </p:extLst>
          </p:nvPr>
        </p:nvGraphicFramePr>
        <p:xfrm>
          <a:off x="762000" y="2286000"/>
          <a:ext cx="10668000" cy="3818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0750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17F434-8317-A041-9E47-8D761ED8C5E7}"/>
              </a:ext>
            </a:extLst>
          </p:cNvPr>
          <p:cNvSpPr>
            <a:spLocks noGrp="1"/>
          </p:cNvSpPr>
          <p:nvPr>
            <p:ph type="title"/>
          </p:nvPr>
        </p:nvSpPr>
        <p:spPr/>
        <p:txBody>
          <a:bodyPr/>
          <a:lstStyle/>
          <a:p>
            <a:r>
              <a:rPr lang="tr-TR" dirty="0"/>
              <a:t>Analoji (Simülasyon) Tekniği</a:t>
            </a:r>
          </a:p>
        </p:txBody>
      </p:sp>
      <p:sp>
        <p:nvSpPr>
          <p:cNvPr id="3" name="İçerik Yer Tutucusu 2">
            <a:extLst>
              <a:ext uri="{FF2B5EF4-FFF2-40B4-BE49-F238E27FC236}">
                <a16:creationId xmlns:a16="http://schemas.microsoft.com/office/drawing/2014/main" id="{101BD979-D487-544E-851D-EF535EA48770}"/>
              </a:ext>
            </a:extLst>
          </p:cNvPr>
          <p:cNvSpPr>
            <a:spLocks noGrp="1"/>
          </p:cNvSpPr>
          <p:nvPr>
            <p:ph idx="1"/>
          </p:nvPr>
        </p:nvSpPr>
        <p:spPr/>
        <p:txBody>
          <a:bodyPr>
            <a:normAutofit fontScale="70000" lnSpcReduction="20000"/>
          </a:bodyPr>
          <a:lstStyle/>
          <a:p>
            <a:r>
              <a:rPr lang="tr-TR" dirty="0"/>
              <a:t>Öğrenmeyi desteklemek üzere gerçeğe uygun olarak geliştirilen bir model üzerinde yapılan bir öğretim tekniğidir.</a:t>
            </a:r>
          </a:p>
          <a:p>
            <a:r>
              <a:rPr lang="tr-TR" dirty="0"/>
              <a:t>Simülasyon tekniğinde öğrencilerin rolleri, işlevleri, görev ve sorumlulukları vardır.</a:t>
            </a:r>
          </a:p>
          <a:p>
            <a:pPr lvl="1"/>
            <a:r>
              <a:rPr lang="tr-TR" dirty="0"/>
              <a:t>Öğrenciler problem çözme ve karar verme durumundadırlar. Yani analiz, sentez ve değerlendirme yapmak durumundadırlar.</a:t>
            </a:r>
          </a:p>
          <a:p>
            <a:pPr lvl="1"/>
            <a:r>
              <a:rPr lang="tr-TR" dirty="0"/>
              <a:t>Öğrenci derse katılmakta, güdülenmekte, somut ve yaparak-yaşayarak öğrenme sağlanmaktadır.</a:t>
            </a:r>
          </a:p>
          <a:p>
            <a:pPr lvl="1"/>
            <a:r>
              <a:rPr lang="tr-TR" dirty="0"/>
              <a:t>Öğrenciye her zaman anında dönüt verilebilmelidir.</a:t>
            </a:r>
          </a:p>
          <a:p>
            <a:pPr lvl="1"/>
            <a:r>
              <a:rPr lang="tr-TR" dirty="0"/>
              <a:t>Öğrenciler bildikleri ilkeleri hayata geçirebilirler.</a:t>
            </a:r>
          </a:p>
          <a:p>
            <a:pPr lvl="1"/>
            <a:r>
              <a:rPr lang="tr-TR" dirty="0"/>
              <a:t>Öğrencilerin iletişim becerileri gelişir.</a:t>
            </a:r>
          </a:p>
        </p:txBody>
      </p:sp>
    </p:spTree>
    <p:extLst>
      <p:ext uri="{BB962C8B-B14F-4D97-AF65-F5344CB8AC3E}">
        <p14:creationId xmlns:p14="http://schemas.microsoft.com/office/powerpoint/2010/main" val="2567396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78A8A8-9FC0-094B-BA78-0224C437DACC}"/>
              </a:ext>
            </a:extLst>
          </p:cNvPr>
          <p:cNvSpPr>
            <a:spLocks noGrp="1"/>
          </p:cNvSpPr>
          <p:nvPr>
            <p:ph type="title"/>
          </p:nvPr>
        </p:nvSpPr>
        <p:spPr/>
        <p:txBody>
          <a:bodyPr/>
          <a:lstStyle/>
          <a:p>
            <a:r>
              <a:rPr lang="tr-TR" dirty="0"/>
              <a:t>Benzetişim (Analoji) Tekniği</a:t>
            </a:r>
          </a:p>
        </p:txBody>
      </p:sp>
      <p:sp>
        <p:nvSpPr>
          <p:cNvPr id="3" name="İçerik Yer Tutucusu 2">
            <a:extLst>
              <a:ext uri="{FF2B5EF4-FFF2-40B4-BE49-F238E27FC236}">
                <a16:creationId xmlns:a16="http://schemas.microsoft.com/office/drawing/2014/main" id="{388998D5-B770-9649-9615-EEBB6990ACE7}"/>
              </a:ext>
            </a:extLst>
          </p:cNvPr>
          <p:cNvSpPr>
            <a:spLocks noGrp="1"/>
          </p:cNvSpPr>
          <p:nvPr>
            <p:ph idx="1"/>
          </p:nvPr>
        </p:nvSpPr>
        <p:spPr/>
        <p:txBody>
          <a:bodyPr>
            <a:normAutofit fontScale="85000" lnSpcReduction="20000"/>
          </a:bodyPr>
          <a:lstStyle/>
          <a:p>
            <a:r>
              <a:rPr lang="tr-TR" dirty="0"/>
              <a:t>Bilinmeyen, yabancılık çekilen bir olgunun, bilinen, benzer olgularla açıklanması veya iki şey arasındaki benzerliğe dayanıp birisi hakkında verilen bir hükmü diğeri hakkında da vermektir</a:t>
            </a:r>
            <a:r>
              <a:rPr lang="tr-TR" b="1" i="1" dirty="0"/>
              <a:t>.</a:t>
            </a:r>
          </a:p>
          <a:p>
            <a:r>
              <a:rPr lang="tr-TR" i="1" dirty="0"/>
              <a:t>Uygulanışı:</a:t>
            </a:r>
          </a:p>
          <a:p>
            <a:pPr lvl="1"/>
            <a:r>
              <a:rPr lang="tr-TR" dirty="0"/>
              <a:t>Hedef kavram ve ya konu tanıtılır, ön bilgiler verilir.</a:t>
            </a:r>
          </a:p>
          <a:p>
            <a:pPr lvl="1"/>
            <a:r>
              <a:rPr lang="tr-TR" dirty="0"/>
              <a:t>Kaynak kavram hedef kavrama göre düzenlenir.</a:t>
            </a:r>
          </a:p>
          <a:p>
            <a:pPr lvl="1"/>
            <a:r>
              <a:rPr lang="tr-TR" dirty="0"/>
              <a:t>Sonuç bir şema ve ya çizelge ile görselleştirilip benzerlikler ve ayrıldığı noktalar belirtilir. </a:t>
            </a:r>
            <a:br>
              <a:rPr lang="tr-TR" b="1" i="1" dirty="0"/>
            </a:br>
            <a:endParaRPr lang="tr-TR" dirty="0"/>
          </a:p>
          <a:p>
            <a:endParaRPr lang="tr-TR" dirty="0"/>
          </a:p>
        </p:txBody>
      </p:sp>
    </p:spTree>
    <p:extLst>
      <p:ext uri="{BB962C8B-B14F-4D97-AF65-F5344CB8AC3E}">
        <p14:creationId xmlns:p14="http://schemas.microsoft.com/office/powerpoint/2010/main" val="190251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091666-46C1-CB49-90C0-BA13554BD565}"/>
              </a:ext>
            </a:extLst>
          </p:cNvPr>
          <p:cNvSpPr>
            <a:spLocks noGrp="1"/>
          </p:cNvSpPr>
          <p:nvPr>
            <p:ph type="title"/>
          </p:nvPr>
        </p:nvSpPr>
        <p:spPr/>
        <p:txBody>
          <a:bodyPr/>
          <a:lstStyle/>
          <a:p>
            <a:r>
              <a:rPr lang="tr-TR" dirty="0"/>
              <a:t>Balık Kılçığı Tekniği</a:t>
            </a:r>
          </a:p>
        </p:txBody>
      </p:sp>
      <p:sp>
        <p:nvSpPr>
          <p:cNvPr id="3" name="İçerik Yer Tutucusu 2">
            <a:extLst>
              <a:ext uri="{FF2B5EF4-FFF2-40B4-BE49-F238E27FC236}">
                <a16:creationId xmlns:a16="http://schemas.microsoft.com/office/drawing/2014/main" id="{4EB27058-E904-1D42-8423-0669EC18BCEE}"/>
              </a:ext>
            </a:extLst>
          </p:cNvPr>
          <p:cNvSpPr>
            <a:spLocks noGrp="1"/>
          </p:cNvSpPr>
          <p:nvPr>
            <p:ph idx="1"/>
          </p:nvPr>
        </p:nvSpPr>
        <p:spPr/>
        <p:txBody>
          <a:bodyPr/>
          <a:lstStyle/>
          <a:p>
            <a:r>
              <a:rPr lang="tr-TR" dirty="0"/>
              <a:t>Teknik, bir problemin nedenlerini ve alt nedenlerini tanımlama sürecini yapılandırmaya yardım eder.</a:t>
            </a:r>
          </a:p>
          <a:p>
            <a:r>
              <a:rPr lang="tr-TR" dirty="0"/>
              <a:t>Herhangi bir problem ile neden olan unsurlar arasındaki ilişkinin kurulmasını sağlayan bir grafik tekniğidir.</a:t>
            </a:r>
          </a:p>
        </p:txBody>
      </p:sp>
    </p:spTree>
    <p:extLst>
      <p:ext uri="{BB962C8B-B14F-4D97-AF65-F5344CB8AC3E}">
        <p14:creationId xmlns:p14="http://schemas.microsoft.com/office/powerpoint/2010/main" val="837272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091666-46C1-CB49-90C0-BA13554BD565}"/>
              </a:ext>
            </a:extLst>
          </p:cNvPr>
          <p:cNvSpPr>
            <a:spLocks noGrp="1"/>
          </p:cNvSpPr>
          <p:nvPr>
            <p:ph type="title"/>
          </p:nvPr>
        </p:nvSpPr>
        <p:spPr/>
        <p:txBody>
          <a:bodyPr/>
          <a:lstStyle/>
          <a:p>
            <a:r>
              <a:rPr lang="tr-TR" dirty="0"/>
              <a:t>Balık Kılçığı Tekniği</a:t>
            </a:r>
          </a:p>
        </p:txBody>
      </p:sp>
      <p:sp>
        <p:nvSpPr>
          <p:cNvPr id="3" name="İçerik Yer Tutucusu 2">
            <a:extLst>
              <a:ext uri="{FF2B5EF4-FFF2-40B4-BE49-F238E27FC236}">
                <a16:creationId xmlns:a16="http://schemas.microsoft.com/office/drawing/2014/main" id="{4EB27058-E904-1D42-8423-0669EC18BCEE}"/>
              </a:ext>
            </a:extLst>
          </p:cNvPr>
          <p:cNvSpPr>
            <a:spLocks noGrp="1"/>
          </p:cNvSpPr>
          <p:nvPr>
            <p:ph idx="1"/>
          </p:nvPr>
        </p:nvSpPr>
        <p:spPr/>
        <p:txBody>
          <a:bodyPr/>
          <a:lstStyle/>
          <a:p>
            <a:r>
              <a:rPr lang="tr-TR" dirty="0"/>
              <a:t>Problem çözme tekniklerinden biri olan bu teknik, öğrencilerin düşüncelerini organize etmeye yardım eder; ancak, problem için çözümler sağlamaz.</a:t>
            </a:r>
          </a:p>
          <a:p>
            <a:r>
              <a:rPr lang="tr-TR" dirty="0"/>
              <a:t>Bu teknik; birlikte çalışmayı, gerçeği aramayı, değişik görüşlere açık olmayı ve karşıt görüşlerin ortaya çıkmasını sağlar.</a:t>
            </a:r>
          </a:p>
        </p:txBody>
      </p:sp>
    </p:spTree>
    <p:extLst>
      <p:ext uri="{BB962C8B-B14F-4D97-AF65-F5344CB8AC3E}">
        <p14:creationId xmlns:p14="http://schemas.microsoft.com/office/powerpoint/2010/main" val="2574478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091666-46C1-CB49-90C0-BA13554BD565}"/>
              </a:ext>
            </a:extLst>
          </p:cNvPr>
          <p:cNvSpPr>
            <a:spLocks noGrp="1"/>
          </p:cNvSpPr>
          <p:nvPr>
            <p:ph type="title"/>
          </p:nvPr>
        </p:nvSpPr>
        <p:spPr>
          <a:xfrm>
            <a:off x="1019175" y="1904999"/>
            <a:ext cx="3267075" cy="3267075"/>
          </a:xfrm>
        </p:spPr>
        <p:txBody>
          <a:bodyPr>
            <a:normAutofit/>
          </a:bodyPr>
          <a:lstStyle/>
          <a:p>
            <a:r>
              <a:rPr lang="tr-TR" dirty="0"/>
              <a:t>Balık Kılçığı Tekniği</a:t>
            </a:r>
          </a:p>
        </p:txBody>
      </p:sp>
      <p:pic>
        <p:nvPicPr>
          <p:cNvPr id="9220" name="Picture 4" descr="Kötü davranışların nedenleri ile ilgili balık kılçığı bilgi haritası –  ONLİNE İLKOKUL">
            <a:extLst>
              <a:ext uri="{FF2B5EF4-FFF2-40B4-BE49-F238E27FC236}">
                <a16:creationId xmlns:a16="http://schemas.microsoft.com/office/drawing/2014/main" id="{4155EB97-C670-9A4E-B9B9-8875E9F6C6F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71988" y="129430"/>
            <a:ext cx="7174111" cy="6698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441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6979B5-C02F-464C-B124-1423B9E05A94}"/>
              </a:ext>
            </a:extLst>
          </p:cNvPr>
          <p:cNvSpPr>
            <a:spLocks noGrp="1"/>
          </p:cNvSpPr>
          <p:nvPr>
            <p:ph type="title"/>
          </p:nvPr>
        </p:nvSpPr>
        <p:spPr/>
        <p:txBody>
          <a:bodyPr/>
          <a:lstStyle/>
          <a:p>
            <a:pPr lvl="0"/>
            <a:r>
              <a:rPr lang="tr-TR" dirty="0"/>
              <a:t>«Ben Kimim?» Tekniği/ «Ben Neyim?» Tekniği</a:t>
            </a:r>
            <a:endParaRPr lang="en-US" dirty="0"/>
          </a:p>
        </p:txBody>
      </p:sp>
      <p:sp>
        <p:nvSpPr>
          <p:cNvPr id="3" name="İçerik Yer Tutucusu 2">
            <a:extLst>
              <a:ext uri="{FF2B5EF4-FFF2-40B4-BE49-F238E27FC236}">
                <a16:creationId xmlns:a16="http://schemas.microsoft.com/office/drawing/2014/main" id="{C5FDA9C0-66BB-A54B-ABA3-76850032F04B}"/>
              </a:ext>
            </a:extLst>
          </p:cNvPr>
          <p:cNvSpPr>
            <a:spLocks noGrp="1"/>
          </p:cNvSpPr>
          <p:nvPr>
            <p:ph idx="1"/>
          </p:nvPr>
        </p:nvSpPr>
        <p:spPr/>
        <p:txBody>
          <a:bodyPr/>
          <a:lstStyle/>
          <a:p>
            <a:r>
              <a:rPr lang="tr-TR" dirty="0"/>
              <a:t>Seçilen bir kişi, bir hayvan, tarihsel karakter veya cansız bir nesne rolünde söylenen üç özellikten sonra gruba «Ben Kimim?» ya da «Ben neyim?» sorusunun yöneltildiği tekniktir. </a:t>
            </a:r>
          </a:p>
          <a:p>
            <a:r>
              <a:rPr lang="tr-TR" dirty="0"/>
              <a:t>Farklı amaçlar için kullanılabilecek bir eğitsel oyundur.</a:t>
            </a:r>
          </a:p>
        </p:txBody>
      </p:sp>
    </p:spTree>
    <p:extLst>
      <p:ext uri="{BB962C8B-B14F-4D97-AF65-F5344CB8AC3E}">
        <p14:creationId xmlns:p14="http://schemas.microsoft.com/office/powerpoint/2010/main" val="1369986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86205F-C393-254D-A2E2-1AD5055892FF}"/>
              </a:ext>
            </a:extLst>
          </p:cNvPr>
          <p:cNvSpPr>
            <a:spLocks noGrp="1"/>
          </p:cNvSpPr>
          <p:nvPr>
            <p:ph type="title"/>
          </p:nvPr>
        </p:nvSpPr>
        <p:spPr/>
        <p:txBody>
          <a:bodyPr/>
          <a:lstStyle/>
          <a:p>
            <a:r>
              <a:rPr lang="tr-TR" dirty="0"/>
              <a:t>Beyin Fırtınası Tekniği</a:t>
            </a:r>
          </a:p>
        </p:txBody>
      </p:sp>
      <p:sp>
        <p:nvSpPr>
          <p:cNvPr id="3" name="İçerik Yer Tutucusu 2">
            <a:extLst>
              <a:ext uri="{FF2B5EF4-FFF2-40B4-BE49-F238E27FC236}">
                <a16:creationId xmlns:a16="http://schemas.microsoft.com/office/drawing/2014/main" id="{A96E7C23-CFB6-2E4B-88C7-2E62733BAD78}"/>
              </a:ext>
            </a:extLst>
          </p:cNvPr>
          <p:cNvSpPr>
            <a:spLocks noGrp="1"/>
          </p:cNvSpPr>
          <p:nvPr>
            <p:ph idx="1"/>
          </p:nvPr>
        </p:nvSpPr>
        <p:spPr>
          <a:xfrm>
            <a:off x="157162" y="2071688"/>
            <a:ext cx="7839075" cy="3818083"/>
          </a:xfrm>
        </p:spPr>
        <p:txBody>
          <a:bodyPr>
            <a:normAutofit fontScale="70000" lnSpcReduction="20000"/>
          </a:bodyPr>
          <a:lstStyle/>
          <a:p>
            <a:pPr fontAlgn="base"/>
            <a:r>
              <a:rPr lang="tr-TR" dirty="0"/>
              <a:t>Bireylerin eleştirilme endişesi olmadan fikirlerini rahatlıkla ifade ettikleri grup tartışma tekniğidir. Beyin fırtınası, değişik fikirlerin ortaya konulmasını destekler, böylece kısa sürede çok sayıda farklı fikirler üretilir. Bu tekniğin uygulanmasında fikirlerin niteliğinden çok, sayıca çokluğu önemlidir.</a:t>
            </a:r>
          </a:p>
          <a:p>
            <a:pPr fontAlgn="base"/>
            <a:r>
              <a:rPr lang="tr-TR" dirty="0"/>
              <a:t>Gruplar, bu tekniği uygulayarak daha yaratıcı bir şekilde belirli bir konuda hızlı bir süreç içinde çok sayıda fikir üretirler. Fikirler, gruptakilerin bilgilerini, tecrübelerini ve ileri görüşlerini birleştirir bir şekilde toparlanarak listelenir ve ortaya çıkan fikirler listesinden kullanılabilecek olanlar seçilir.</a:t>
            </a:r>
          </a:p>
          <a:p>
            <a:endParaRPr lang="tr-TR" dirty="0"/>
          </a:p>
        </p:txBody>
      </p:sp>
      <p:pic>
        <p:nvPicPr>
          <p:cNvPr id="10242" name="Picture 2" descr="Beyin fırtınası nasıl yapılır? Google'dan öğrenin!">
            <a:extLst>
              <a:ext uri="{FF2B5EF4-FFF2-40B4-BE49-F238E27FC236}">
                <a16:creationId xmlns:a16="http://schemas.microsoft.com/office/drawing/2014/main" id="{D4452597-E29C-D54D-9D6E-487C0AD59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6238" y="2071688"/>
            <a:ext cx="4038600" cy="32575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5808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01C804-74A5-3D46-9D7C-F52E7111DF7B}"/>
              </a:ext>
            </a:extLst>
          </p:cNvPr>
          <p:cNvSpPr>
            <a:spLocks noGrp="1"/>
          </p:cNvSpPr>
          <p:nvPr>
            <p:ph type="title"/>
          </p:nvPr>
        </p:nvSpPr>
        <p:spPr/>
        <p:txBody>
          <a:bodyPr/>
          <a:lstStyle/>
          <a:p>
            <a:r>
              <a:rPr lang="tr-TR" dirty="0"/>
              <a:t>Beyin Fırtınası Tekniği</a:t>
            </a:r>
          </a:p>
        </p:txBody>
      </p:sp>
      <p:graphicFrame>
        <p:nvGraphicFramePr>
          <p:cNvPr id="4" name="İçerik Yer Tutucusu 3">
            <a:extLst>
              <a:ext uri="{FF2B5EF4-FFF2-40B4-BE49-F238E27FC236}">
                <a16:creationId xmlns:a16="http://schemas.microsoft.com/office/drawing/2014/main" id="{B415D761-AAF9-BF46-A8D5-2C8F04F31D3B}"/>
              </a:ext>
            </a:extLst>
          </p:cNvPr>
          <p:cNvGraphicFramePr>
            <a:graphicFrameLocks noGrp="1"/>
          </p:cNvGraphicFramePr>
          <p:nvPr>
            <p:ph idx="1"/>
            <p:extLst>
              <p:ext uri="{D42A27DB-BD31-4B8C-83A1-F6EECF244321}">
                <p14:modId xmlns:p14="http://schemas.microsoft.com/office/powerpoint/2010/main" val="174731775"/>
              </p:ext>
            </p:extLst>
          </p:nvPr>
        </p:nvGraphicFramePr>
        <p:xfrm>
          <a:off x="762000" y="2286000"/>
          <a:ext cx="10668000" cy="3818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5322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161897-12B4-CC48-A738-DEFB9EAD9850}"/>
              </a:ext>
            </a:extLst>
          </p:cNvPr>
          <p:cNvSpPr>
            <a:spLocks noGrp="1"/>
          </p:cNvSpPr>
          <p:nvPr>
            <p:ph type="title"/>
          </p:nvPr>
        </p:nvSpPr>
        <p:spPr>
          <a:xfrm>
            <a:off x="461962" y="-23811"/>
            <a:ext cx="10668000" cy="1524000"/>
          </a:xfrm>
        </p:spPr>
        <p:txBody>
          <a:bodyPr/>
          <a:lstStyle/>
          <a:p>
            <a:r>
              <a:rPr lang="tr-TR" dirty="0"/>
              <a:t>Beyin Fırtınası Tekniği</a:t>
            </a:r>
          </a:p>
        </p:txBody>
      </p:sp>
      <p:graphicFrame>
        <p:nvGraphicFramePr>
          <p:cNvPr id="4" name="İçerik Yer Tutucusu 3">
            <a:extLst>
              <a:ext uri="{FF2B5EF4-FFF2-40B4-BE49-F238E27FC236}">
                <a16:creationId xmlns:a16="http://schemas.microsoft.com/office/drawing/2014/main" id="{7D5D86DD-5D55-524A-9629-848A5AD09426}"/>
              </a:ext>
            </a:extLst>
          </p:cNvPr>
          <p:cNvGraphicFramePr>
            <a:graphicFrameLocks noGrp="1"/>
          </p:cNvGraphicFramePr>
          <p:nvPr>
            <p:ph idx="1"/>
            <p:extLst>
              <p:ext uri="{D42A27DB-BD31-4B8C-83A1-F6EECF244321}">
                <p14:modId xmlns:p14="http://schemas.microsoft.com/office/powerpoint/2010/main" val="1420080515"/>
              </p:ext>
            </p:extLst>
          </p:nvPr>
        </p:nvGraphicFramePr>
        <p:xfrm>
          <a:off x="590550" y="1257299"/>
          <a:ext cx="11010900" cy="5481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7954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153326-14AF-BC4F-99AA-227F5A9D3E4F}"/>
              </a:ext>
            </a:extLst>
          </p:cNvPr>
          <p:cNvSpPr>
            <a:spLocks noGrp="1"/>
          </p:cNvSpPr>
          <p:nvPr>
            <p:ph type="title"/>
          </p:nvPr>
        </p:nvSpPr>
        <p:spPr/>
        <p:txBody>
          <a:bodyPr/>
          <a:lstStyle/>
          <a:p>
            <a:r>
              <a:rPr lang="en-US" dirty="0"/>
              <a:t>Buzz (</a:t>
            </a:r>
            <a:r>
              <a:rPr lang="en-US" dirty="0" err="1"/>
              <a:t>Fısıltı</a:t>
            </a:r>
            <a:r>
              <a:rPr lang="en-US" dirty="0"/>
              <a:t>) </a:t>
            </a:r>
            <a:r>
              <a:rPr lang="en-US" dirty="0" err="1"/>
              <a:t>Tekniği</a:t>
            </a:r>
            <a:br>
              <a:rPr lang="en-US" dirty="0"/>
            </a:br>
            <a:endParaRPr lang="tr-TR" dirty="0"/>
          </a:p>
        </p:txBody>
      </p:sp>
      <p:sp>
        <p:nvSpPr>
          <p:cNvPr id="3" name="İçerik Yer Tutucusu 2">
            <a:extLst>
              <a:ext uri="{FF2B5EF4-FFF2-40B4-BE49-F238E27FC236}">
                <a16:creationId xmlns:a16="http://schemas.microsoft.com/office/drawing/2014/main" id="{6F58B52E-3D6A-D047-A5C2-8BB6BD18B7BD}"/>
              </a:ext>
            </a:extLst>
          </p:cNvPr>
          <p:cNvSpPr>
            <a:spLocks noGrp="1"/>
          </p:cNvSpPr>
          <p:nvPr>
            <p:ph idx="1"/>
          </p:nvPr>
        </p:nvSpPr>
        <p:spPr/>
        <p:txBody>
          <a:bodyPr>
            <a:normAutofit fontScale="92500" lnSpcReduction="20000"/>
          </a:bodyPr>
          <a:lstStyle/>
          <a:p>
            <a:r>
              <a:rPr lang="tr-TR" dirty="0"/>
              <a:t>Bir konu üzerinde öğrencilere düşünmeye yöneltmek, iyi anlaşılmayan noktaları açıklamak ve verilen bilgileri pekiştirmek amacıyla kullanılan bir tekniktir.</a:t>
            </a:r>
          </a:p>
          <a:p>
            <a:r>
              <a:rPr lang="tr-TR" dirty="0"/>
              <a:t>Önemli olan husus yaratıcı düşünce ve soruna değişik çözümler getirmedir ve öğrencinin belirli bir süre bir konu üzerinde tartışması ve sonunda varılan kararların açıklanmasıdır. </a:t>
            </a:r>
          </a:p>
          <a:p>
            <a:r>
              <a:rPr lang="tr-TR" dirty="0"/>
              <a:t>Küçük grup çalışmaları öğrencilerin bireysel ihtiyaçlarına ve gelişimsel hızlarına göre düzenlenir. </a:t>
            </a:r>
          </a:p>
        </p:txBody>
      </p:sp>
    </p:spTree>
    <p:extLst>
      <p:ext uri="{BB962C8B-B14F-4D97-AF65-F5344CB8AC3E}">
        <p14:creationId xmlns:p14="http://schemas.microsoft.com/office/powerpoint/2010/main" val="663694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59B5E1-684D-3047-BD23-6478C8027C33}"/>
              </a:ext>
            </a:extLst>
          </p:cNvPr>
          <p:cNvSpPr>
            <a:spLocks noGrp="1"/>
          </p:cNvSpPr>
          <p:nvPr>
            <p:ph type="title"/>
          </p:nvPr>
        </p:nvSpPr>
        <p:spPr>
          <a:xfrm>
            <a:off x="762000" y="219075"/>
            <a:ext cx="10668000" cy="1524000"/>
          </a:xfrm>
        </p:spPr>
        <p:txBody>
          <a:bodyPr/>
          <a:lstStyle/>
          <a:p>
            <a:r>
              <a:rPr lang="en-US" dirty="0"/>
              <a:t>Buzz (</a:t>
            </a:r>
            <a:r>
              <a:rPr lang="en-US" dirty="0" err="1"/>
              <a:t>Fısıltı</a:t>
            </a:r>
            <a:r>
              <a:rPr lang="en-US" dirty="0"/>
              <a:t>) </a:t>
            </a:r>
            <a:r>
              <a:rPr lang="en-US" dirty="0" err="1"/>
              <a:t>Tekniği</a:t>
            </a:r>
            <a:endParaRPr lang="tr-TR" dirty="0"/>
          </a:p>
        </p:txBody>
      </p:sp>
      <p:graphicFrame>
        <p:nvGraphicFramePr>
          <p:cNvPr id="5" name="İçerik Yer Tutucusu 4">
            <a:extLst>
              <a:ext uri="{FF2B5EF4-FFF2-40B4-BE49-F238E27FC236}">
                <a16:creationId xmlns:a16="http://schemas.microsoft.com/office/drawing/2014/main" id="{6868915D-7D1A-F048-8D67-96981C4A3913}"/>
              </a:ext>
            </a:extLst>
          </p:cNvPr>
          <p:cNvGraphicFramePr>
            <a:graphicFrameLocks noGrp="1"/>
          </p:cNvGraphicFramePr>
          <p:nvPr>
            <p:ph idx="1"/>
            <p:extLst>
              <p:ext uri="{D42A27DB-BD31-4B8C-83A1-F6EECF244321}">
                <p14:modId xmlns:p14="http://schemas.microsoft.com/office/powerpoint/2010/main" val="2512098429"/>
              </p:ext>
            </p:extLst>
          </p:nvPr>
        </p:nvGraphicFramePr>
        <p:xfrm>
          <a:off x="762000" y="1543050"/>
          <a:ext cx="7481888" cy="45610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66" name="Picture 2" descr="HASAN TOKCAN: VIZILTI TEKNİĞİ">
            <a:extLst>
              <a:ext uri="{FF2B5EF4-FFF2-40B4-BE49-F238E27FC236}">
                <a16:creationId xmlns:a16="http://schemas.microsoft.com/office/drawing/2014/main" id="{A4BBC696-6E58-2C4B-AC1B-00CE12D5B0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3888" y="1452563"/>
            <a:ext cx="3714645" cy="3862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570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40DF53-84F9-1B4C-91C5-D1F58201F2B8}"/>
              </a:ext>
            </a:extLst>
          </p:cNvPr>
          <p:cNvSpPr>
            <a:spLocks noGrp="1"/>
          </p:cNvSpPr>
          <p:nvPr>
            <p:ph type="title"/>
          </p:nvPr>
        </p:nvSpPr>
        <p:spPr>
          <a:xfrm>
            <a:off x="419100" y="347664"/>
            <a:ext cx="10668000" cy="1524000"/>
          </a:xfrm>
        </p:spPr>
        <p:txBody>
          <a:bodyPr/>
          <a:lstStyle/>
          <a:p>
            <a:r>
              <a:rPr lang="en-US" dirty="0"/>
              <a:t>Buzz (</a:t>
            </a:r>
            <a:r>
              <a:rPr lang="en-US" dirty="0" err="1"/>
              <a:t>Fısıltı</a:t>
            </a:r>
            <a:r>
              <a:rPr lang="en-US" dirty="0"/>
              <a:t>) </a:t>
            </a:r>
            <a:r>
              <a:rPr lang="en-US" dirty="0" err="1"/>
              <a:t>Tekniği</a:t>
            </a:r>
            <a:endParaRPr lang="tr-TR" dirty="0"/>
          </a:p>
        </p:txBody>
      </p:sp>
      <p:graphicFrame>
        <p:nvGraphicFramePr>
          <p:cNvPr id="4" name="İçerik Yer Tutucusu 3">
            <a:extLst>
              <a:ext uri="{FF2B5EF4-FFF2-40B4-BE49-F238E27FC236}">
                <a16:creationId xmlns:a16="http://schemas.microsoft.com/office/drawing/2014/main" id="{5AE68E3F-2517-CB42-A851-F04A9E6CBAC7}"/>
              </a:ext>
            </a:extLst>
          </p:cNvPr>
          <p:cNvGraphicFramePr>
            <a:graphicFrameLocks noGrp="1"/>
          </p:cNvGraphicFramePr>
          <p:nvPr>
            <p:ph idx="1"/>
            <p:extLst>
              <p:ext uri="{D42A27DB-BD31-4B8C-83A1-F6EECF244321}">
                <p14:modId xmlns:p14="http://schemas.microsoft.com/office/powerpoint/2010/main" val="1610113171"/>
              </p:ext>
            </p:extLst>
          </p:nvPr>
        </p:nvGraphicFramePr>
        <p:xfrm>
          <a:off x="3736561" y="1871664"/>
          <a:ext cx="8293513" cy="40609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290" name="Picture 2" descr="Küçük Tartışma/ Buzz/ Fısıltı Grupları - Okuma Günlüğü">
            <a:extLst>
              <a:ext uri="{FF2B5EF4-FFF2-40B4-BE49-F238E27FC236}">
                <a16:creationId xmlns:a16="http://schemas.microsoft.com/office/drawing/2014/main" id="{AA60A1A2-564F-8D41-8FED-9BE2F1C723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13" y="2014539"/>
            <a:ext cx="3634549" cy="31146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353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0F1216-7541-CD47-9D33-571DB8FE03BB}"/>
              </a:ext>
            </a:extLst>
          </p:cNvPr>
          <p:cNvSpPr>
            <a:spLocks noGrp="1"/>
          </p:cNvSpPr>
          <p:nvPr>
            <p:ph type="title"/>
          </p:nvPr>
        </p:nvSpPr>
        <p:spPr/>
        <p:txBody>
          <a:bodyPr/>
          <a:lstStyle/>
          <a:p>
            <a:r>
              <a:rPr lang="en-US" dirty="0"/>
              <a:t>Buzz (</a:t>
            </a:r>
            <a:r>
              <a:rPr lang="en-US" dirty="0" err="1"/>
              <a:t>Fısıltı</a:t>
            </a:r>
            <a:r>
              <a:rPr lang="en-US" dirty="0"/>
              <a:t>) </a:t>
            </a:r>
            <a:r>
              <a:rPr lang="en-US" dirty="0" err="1"/>
              <a:t>Tekniği</a:t>
            </a:r>
            <a:endParaRPr lang="tr-TR" dirty="0"/>
          </a:p>
        </p:txBody>
      </p:sp>
      <p:sp>
        <p:nvSpPr>
          <p:cNvPr id="3" name="İçerik Yer Tutucusu 2">
            <a:extLst>
              <a:ext uri="{FF2B5EF4-FFF2-40B4-BE49-F238E27FC236}">
                <a16:creationId xmlns:a16="http://schemas.microsoft.com/office/drawing/2014/main" id="{BB17FC93-89BD-5B48-BCDB-AEF1C0164F03}"/>
              </a:ext>
            </a:extLst>
          </p:cNvPr>
          <p:cNvSpPr>
            <a:spLocks noGrp="1"/>
          </p:cNvSpPr>
          <p:nvPr>
            <p:ph idx="1"/>
          </p:nvPr>
        </p:nvSpPr>
        <p:spPr/>
        <p:txBody>
          <a:bodyPr>
            <a:normAutofit fontScale="77500" lnSpcReduction="20000"/>
          </a:bodyPr>
          <a:lstStyle/>
          <a:p>
            <a:pPr fontAlgn="base"/>
            <a:r>
              <a:rPr lang="tr-TR" dirty="0"/>
              <a:t>Vızıltı Grupları çeşitli şekillerde oluşturulur. Vızıltı grupları kişi sayısına göre isim alır. Örneğin vızıltı 22 de iki öğrenci bir konu üzerinde ikişer dakika konuşur. Vızıltı 66 da ise altı öğrenci aynı konu üzerinde altışar dakika tartışır. </a:t>
            </a:r>
          </a:p>
          <a:p>
            <a:pPr fontAlgn="base"/>
            <a:r>
              <a:rPr lang="tr-TR" dirty="0"/>
              <a:t>Her katılımcı bire bir tipinde kısa tartışma için yanındaki (sağ veya sol) komşusuna döner. Vızıltı gruplarında önemli olan belli bir öğrencinin belirli bir süre bir konu üzerinde tartışması ve sonunda varılan kararların açıklanmasıdır. </a:t>
            </a:r>
          </a:p>
          <a:p>
            <a:pPr fontAlgn="base"/>
            <a:r>
              <a:rPr lang="tr-TR" dirty="0"/>
              <a:t>Bu tür grup tartışması 4′le 36 dakika arasında sürebileceği için Vızıltı gruplarına “kısa süreli tartışma grupları” da denilmektedir.</a:t>
            </a:r>
          </a:p>
        </p:txBody>
      </p:sp>
    </p:spTree>
    <p:extLst>
      <p:ext uri="{BB962C8B-B14F-4D97-AF65-F5344CB8AC3E}">
        <p14:creationId xmlns:p14="http://schemas.microsoft.com/office/powerpoint/2010/main" val="345607338"/>
      </p:ext>
    </p:extLst>
  </p:cSld>
  <p:clrMapOvr>
    <a:masterClrMapping/>
  </p:clrMapOvr>
</p:sld>
</file>

<file path=ppt/theme/theme1.xml><?xml version="1.0" encoding="utf-8"?>
<a:theme xmlns:a="http://schemas.openxmlformats.org/drawingml/2006/main" name="PebbleVTI">
  <a:themeElements>
    <a:clrScheme name="AnalogousFromRegularSeedLeftStep">
      <a:dk1>
        <a:srgbClr val="000000"/>
      </a:dk1>
      <a:lt1>
        <a:srgbClr val="FFFFFF"/>
      </a:lt1>
      <a:dk2>
        <a:srgbClr val="1D3326"/>
      </a:dk2>
      <a:lt2>
        <a:srgbClr val="E8E3E2"/>
      </a:lt2>
      <a:accent1>
        <a:srgbClr val="42AFCE"/>
      </a:accent1>
      <a:accent2>
        <a:srgbClr val="2EB49B"/>
      </a:accent2>
      <a:accent3>
        <a:srgbClr val="3AB66A"/>
      </a:accent3>
      <a:accent4>
        <a:srgbClr val="33BA2F"/>
      </a:accent4>
      <a:accent5>
        <a:srgbClr val="6EB239"/>
      </a:accent5>
      <a:accent6>
        <a:srgbClr val="99AB2B"/>
      </a:accent6>
      <a:hlink>
        <a:srgbClr val="BF5C3F"/>
      </a:hlink>
      <a:folHlink>
        <a:srgbClr val="7F7F7F"/>
      </a:folHlink>
    </a:clrScheme>
    <a:fontScheme name="Custom 4">
      <a:majorFont>
        <a:latin typeface="Sitka Subhead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docProps/app.xml><?xml version="1.0" encoding="utf-8"?>
<Properties xmlns="http://schemas.openxmlformats.org/officeDocument/2006/extended-properties" xmlns:vt="http://schemas.openxmlformats.org/officeDocument/2006/docPropsVTypes">
  <TotalTime>1710</TotalTime>
  <Words>1264</Words>
  <Application>Microsoft Macintosh PowerPoint</Application>
  <PresentationFormat>Geniş ekran</PresentationFormat>
  <Paragraphs>132</Paragraphs>
  <Slides>24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24</vt:i4>
      </vt:variant>
    </vt:vector>
  </HeadingPairs>
  <TitlesOfParts>
    <vt:vector size="29" baseType="lpstr">
      <vt:lpstr>Arial</vt:lpstr>
      <vt:lpstr>Avenir Next LT Pro</vt:lpstr>
      <vt:lpstr>Avenir Next LT Pro Light</vt:lpstr>
      <vt:lpstr>Sitka Subheading</vt:lpstr>
      <vt:lpstr>PebbleVTI</vt:lpstr>
      <vt:lpstr>ÖĞRETİM YÖNTEM VE TEKNİKLERİ</vt:lpstr>
      <vt:lpstr>DERS İÇERİĞİ </vt:lpstr>
      <vt:lpstr>Açık Oturum Tekniği</vt:lpstr>
      <vt:lpstr>Akrostiş Tekniği</vt:lpstr>
      <vt:lpstr>PowerPoint Sunusu</vt:lpstr>
      <vt:lpstr>Akvaryum Tekniği</vt:lpstr>
      <vt:lpstr>Akvaryum Tekniği</vt:lpstr>
      <vt:lpstr>Altı Şapkalı Düşünme Tekniği</vt:lpstr>
      <vt:lpstr>Altı Şapkalı Düşünme Tekniği</vt:lpstr>
      <vt:lpstr>Altı Şapkalı Düşünme Tekniği</vt:lpstr>
      <vt:lpstr>Altı Şapkalı Düşünme Tekniği</vt:lpstr>
      <vt:lpstr>Analoji (Simülasyon) Tekniği</vt:lpstr>
      <vt:lpstr>Benzetişim (Analoji) Tekniği</vt:lpstr>
      <vt:lpstr>Balık Kılçığı Tekniği</vt:lpstr>
      <vt:lpstr>Balık Kılçığı Tekniği</vt:lpstr>
      <vt:lpstr>Balık Kılçığı Tekniği</vt:lpstr>
      <vt:lpstr>«Ben Kimim?» Tekniği/ «Ben Neyim?» Tekniği</vt:lpstr>
      <vt:lpstr>Beyin Fırtınası Tekniği</vt:lpstr>
      <vt:lpstr>Beyin Fırtınası Tekniği</vt:lpstr>
      <vt:lpstr>Beyin Fırtınası Tekniği</vt:lpstr>
      <vt:lpstr>Buzz (Fısıltı) Tekniği </vt:lpstr>
      <vt:lpstr>Buzz (Fısıltı) Tekniği</vt:lpstr>
      <vt:lpstr>Buzz (Fısıltı) Tekniği</vt:lpstr>
      <vt:lpstr>Buzz (Fısıltı) Tekniği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 YÖNTEM VE TEKNİKLERİ</dc:title>
  <dc:creator>ELİF SOBİ</dc:creator>
  <cp:lastModifiedBy>ELİF SOBİ</cp:lastModifiedBy>
  <cp:revision>3</cp:revision>
  <dcterms:created xsi:type="dcterms:W3CDTF">2021-12-07T19:12:17Z</dcterms:created>
  <dcterms:modified xsi:type="dcterms:W3CDTF">2021-12-09T08:16:57Z</dcterms:modified>
</cp:coreProperties>
</file>